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embeddedFontLst>
    <p:embeddedFont>
      <p:font typeface="Gill Sans" panose="020B0604020202020204" charset="0"/>
      <p:regular r:id="rId22"/>
      <p:bold r:id="rId23"/>
    </p:embeddedFont>
    <p:embeddedFont>
      <p:font typeface="Impact" panose="020B0806030902050204" pitchFamily="34" charset="0"/>
      <p:regular r:id="rId24"/>
    </p:embeddedFont>
    <p:embeddedFont>
      <p:font typeface="Gill Sans MT" panose="020B0502020104020203"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85F59A-CF59-43EC-9D2F-9E1F7059A27E}">
  <a:tblStyle styleId="{AC85F59A-CF59-43EC-9D2F-9E1F7059A27E}" styleName="Table_0">
    <a:wholeTbl>
      <a:tcTxStyle b="off" i="off">
        <a:font>
          <a:latin typeface="Gill Sans MT"/>
          <a:ea typeface="Gill Sans MT"/>
          <a:cs typeface="Gill Sans MT"/>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Gill Sans MT"/>
          <a:ea typeface="Gill Sans MT"/>
          <a:cs typeface="Gill Sans MT"/>
        </a:font>
        <a:schemeClr val="lt1"/>
      </a:tcTxStyle>
      <a:tcStyle>
        <a:tcBdr/>
        <a:fill>
          <a:solidFill>
            <a:schemeClr val="dk1"/>
          </a:solidFill>
        </a:fill>
      </a:tcStyle>
    </a:lastCol>
    <a:firstCol>
      <a:tcTxStyle b="on" i="off">
        <a:font>
          <a:latin typeface="Gill Sans MT"/>
          <a:ea typeface="Gill Sans MT"/>
          <a:cs typeface="Gill Sans MT"/>
        </a:font>
        <a:schemeClr val="lt1"/>
      </a:tcTxStyle>
      <a:tcStyle>
        <a:tcBdr/>
        <a:fill>
          <a:solidFill>
            <a:schemeClr val="dk1"/>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Gill Sans MT"/>
          <a:ea typeface="Gill Sans MT"/>
          <a:cs typeface="Gill Sans MT"/>
        </a:font>
        <a:schemeClr val="dk1"/>
      </a:tcTxStyle>
      <a:tcStyle>
        <a:tcBdr/>
      </a:tcStyle>
    </a:seCell>
    <a:swCell>
      <a:tcTxStyle b="on" i="off">
        <a:font>
          <a:latin typeface="Gill Sans MT"/>
          <a:ea typeface="Gill Sans MT"/>
          <a:cs typeface="Gill Sans MT"/>
        </a:font>
        <a:schemeClr val="dk1"/>
      </a:tcTxStyle>
      <a:tcStyle>
        <a:tcBdr/>
      </a:tcStyle>
    </a:swCell>
    <a:firstRow>
      <a:tcTxStyle b="on" i="off">
        <a:font>
          <a:latin typeface="Gill Sans MT"/>
          <a:ea typeface="Gill Sans MT"/>
          <a:cs typeface="Gill Sans MT"/>
        </a:font>
        <a:schemeClr val="lt1"/>
      </a:tcTxStyle>
      <a:tcStyle>
        <a:tcBdr>
          <a:bottom>
            <a:ln w="25400" cap="flat" cmpd="sng">
              <a:solidFill>
                <a:schemeClr val="dk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437"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3995189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2644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3910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721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8188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497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7060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6856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c83fa7f0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6c83fa7f0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200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6c83fa7f0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6c83fa7f0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7488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6524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6312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2085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0300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9383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9638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4748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5044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6650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835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accent1"/>
        </a:solidFill>
        <a:effectLst/>
      </p:bgPr>
    </p:bg>
    <p:spTree>
      <p:nvGrpSpPr>
        <p:cNvPr id="1" name="Shape 13"/>
        <p:cNvGrpSpPr/>
        <p:nvPr/>
      </p:nvGrpSpPr>
      <p:grpSpPr>
        <a:xfrm>
          <a:off x="0" y="0"/>
          <a:ext cx="0" cy="0"/>
          <a:chOff x="0" y="0"/>
          <a:chExt cx="0" cy="0"/>
        </a:xfrm>
      </p:grpSpPr>
      <p:sp>
        <p:nvSpPr>
          <p:cNvPr id="14" name="Google Shape;14;p2" title="scalloped circle"/>
          <p:cNvSpPr/>
          <p:nvPr/>
        </p:nvSpPr>
        <p:spPr>
          <a:xfrm>
            <a:off x="3557016" y="630936"/>
            <a:ext cx="5235575" cy="5229225"/>
          </a:xfrm>
          <a:custGeom>
            <a:avLst/>
            <a:gdLst/>
            <a:ahLst/>
            <a:cxnLst/>
            <a:rect l="l" t="t" r="r" b="b"/>
            <a:pathLst>
              <a:path w="3298" h="3294" extrusionOk="0">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lt2"/>
          </a:solidFill>
          <a:ln>
            <a:noFill/>
          </a:ln>
        </p:spPr>
      </p:sp>
      <p:sp>
        <p:nvSpPr>
          <p:cNvPr id="15" name="Google Shape;15;p2"/>
          <p:cNvSpPr txBox="1">
            <a:spLocks noGrp="1"/>
          </p:cNvSpPr>
          <p:nvPr>
            <p:ph type="ctrTitle"/>
          </p:nvPr>
        </p:nvSpPr>
        <p:spPr>
          <a:xfrm>
            <a:off x="1078523" y="1098388"/>
            <a:ext cx="10318418" cy="439498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2"/>
              </a:buClr>
              <a:buSzPts val="10000"/>
              <a:buFont typeface="Impact"/>
              <a:buNone/>
              <a:defRPr sz="10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subTitle" idx="1"/>
          </p:nvPr>
        </p:nvSpPr>
        <p:spPr>
          <a:xfrm>
            <a:off x="2215045" y="5979196"/>
            <a:ext cx="8045373" cy="742279"/>
          </a:xfrm>
          <a:prstGeom prst="rect">
            <a:avLst/>
          </a:prstGeom>
          <a:noFill/>
          <a:ln>
            <a:noFill/>
          </a:ln>
        </p:spPr>
        <p:txBody>
          <a:bodyPr spcFirstLastPara="1" wrap="square" lIns="91425" tIns="45700" rIns="91425" bIns="45700" anchor="t" anchorCtr="0">
            <a:noAutofit/>
          </a:bodyPr>
          <a:lstStyle>
            <a:lvl1pPr lvl="0" algn="ctr">
              <a:lnSpc>
                <a:spcPct val="100000"/>
              </a:lnSpc>
              <a:spcBef>
                <a:spcPts val="700"/>
              </a:spcBef>
              <a:spcAft>
                <a:spcPts val="0"/>
              </a:spcAft>
              <a:buSzPts val="2000"/>
              <a:buNone/>
              <a:defRPr sz="2000" b="1" i="0" cap="none">
                <a:solidFill>
                  <a:schemeClr val="dk2"/>
                </a:solidFill>
              </a:defRPr>
            </a:lvl1pPr>
            <a:lvl2pPr lvl="1" algn="ctr">
              <a:lnSpc>
                <a:spcPct val="110000"/>
              </a:lnSpc>
              <a:spcBef>
                <a:spcPts val="700"/>
              </a:spcBef>
              <a:spcAft>
                <a:spcPts val="0"/>
              </a:spcAft>
              <a:buSzPts val="2000"/>
              <a:buNone/>
              <a:defRPr sz="2000"/>
            </a:lvl2pPr>
            <a:lvl3pPr lvl="2" algn="ctr">
              <a:lnSpc>
                <a:spcPct val="110000"/>
              </a:lnSpc>
              <a:spcBef>
                <a:spcPts val="700"/>
              </a:spcBef>
              <a:spcAft>
                <a:spcPts val="0"/>
              </a:spcAft>
              <a:buSzPts val="1800"/>
              <a:buNone/>
              <a:defRPr sz="1800"/>
            </a:lvl3pPr>
            <a:lvl4pPr lvl="3" algn="ctr">
              <a:lnSpc>
                <a:spcPct val="110000"/>
              </a:lnSpc>
              <a:spcBef>
                <a:spcPts val="700"/>
              </a:spcBef>
              <a:spcAft>
                <a:spcPts val="0"/>
              </a:spcAft>
              <a:buSzPts val="1600"/>
              <a:buNone/>
              <a:defRPr sz="1600"/>
            </a:lvl4pPr>
            <a:lvl5pPr lvl="4" algn="ctr">
              <a:lnSpc>
                <a:spcPct val="110000"/>
              </a:lnSpc>
              <a:spcBef>
                <a:spcPts val="700"/>
              </a:spcBef>
              <a:spcAft>
                <a:spcPts val="0"/>
              </a:spcAft>
              <a:buSzPts val="1600"/>
              <a:buNone/>
              <a:defRPr sz="1600"/>
            </a:lvl5pPr>
            <a:lvl6pPr lvl="5" algn="ctr">
              <a:lnSpc>
                <a:spcPct val="110000"/>
              </a:lnSpc>
              <a:spcBef>
                <a:spcPts val="700"/>
              </a:spcBef>
              <a:spcAft>
                <a:spcPts val="0"/>
              </a:spcAft>
              <a:buSzPts val="1600"/>
              <a:buNone/>
              <a:defRPr sz="1600"/>
            </a:lvl6pPr>
            <a:lvl7pPr lvl="6" algn="ctr">
              <a:lnSpc>
                <a:spcPct val="110000"/>
              </a:lnSpc>
              <a:spcBef>
                <a:spcPts val="700"/>
              </a:spcBef>
              <a:spcAft>
                <a:spcPts val="0"/>
              </a:spcAft>
              <a:buSzPts val="1600"/>
              <a:buNone/>
              <a:defRPr sz="1600"/>
            </a:lvl7pPr>
            <a:lvl8pPr lvl="7" algn="ctr">
              <a:lnSpc>
                <a:spcPct val="110000"/>
              </a:lnSpc>
              <a:spcBef>
                <a:spcPts val="700"/>
              </a:spcBef>
              <a:spcAft>
                <a:spcPts val="0"/>
              </a:spcAft>
              <a:buSzPts val="1600"/>
              <a:buNone/>
              <a:defRPr sz="1600"/>
            </a:lvl8pPr>
            <a:lvl9pPr lvl="8" algn="ctr">
              <a:lnSpc>
                <a:spcPct val="110000"/>
              </a:lnSpc>
              <a:spcBef>
                <a:spcPts val="700"/>
              </a:spcBef>
              <a:spcAft>
                <a:spcPts val="0"/>
              </a:spcAft>
              <a:buSzPts val="1600"/>
              <a:buNone/>
              <a:defRPr sz="1600"/>
            </a:lvl9pPr>
          </a:lstStyle>
          <a:p>
            <a:endParaRPr/>
          </a:p>
        </p:txBody>
      </p:sp>
      <p:sp>
        <p:nvSpPr>
          <p:cNvPr id="17" name="Google Shape;17;p2"/>
          <p:cNvSpPr txBox="1">
            <a:spLocks noGrp="1"/>
          </p:cNvSpPr>
          <p:nvPr>
            <p:ph type="dt" idx="10"/>
          </p:nvPr>
        </p:nvSpPr>
        <p:spPr>
          <a:xfrm>
            <a:off x="1078523" y="6375679"/>
            <a:ext cx="2329722" cy="3484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27606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ftr" idx="11"/>
          </p:nvPr>
        </p:nvSpPr>
        <p:spPr>
          <a:xfrm>
            <a:off x="4180332" y="6375679"/>
            <a:ext cx="4114800" cy="3457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27606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sldNum" idx="12"/>
          </p:nvPr>
        </p:nvSpPr>
        <p:spPr>
          <a:xfrm>
            <a:off x="9067218" y="6375679"/>
            <a:ext cx="2329723" cy="34579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27606C"/>
                </a:solidFill>
                <a:latin typeface="Gill Sans"/>
                <a:ea typeface="Gill Sans"/>
                <a:cs typeface="Gill Sans"/>
                <a:sym typeface="Gill Sans"/>
              </a:defRPr>
            </a:lvl1pPr>
            <a:lvl2pPr marL="0" lvl="1" indent="0" algn="r">
              <a:spcBef>
                <a:spcPts val="0"/>
              </a:spcBef>
              <a:buNone/>
              <a:defRPr sz="1200" b="0" i="0" u="none" strike="noStrike" cap="none">
                <a:solidFill>
                  <a:srgbClr val="27606C"/>
                </a:solidFill>
                <a:latin typeface="Gill Sans"/>
                <a:ea typeface="Gill Sans"/>
                <a:cs typeface="Gill Sans"/>
                <a:sym typeface="Gill Sans"/>
              </a:defRPr>
            </a:lvl2pPr>
            <a:lvl3pPr marL="0" lvl="2" indent="0" algn="r">
              <a:spcBef>
                <a:spcPts val="0"/>
              </a:spcBef>
              <a:buNone/>
              <a:defRPr sz="1200" b="0" i="0" u="none" strike="noStrike" cap="none">
                <a:solidFill>
                  <a:srgbClr val="27606C"/>
                </a:solidFill>
                <a:latin typeface="Gill Sans"/>
                <a:ea typeface="Gill Sans"/>
                <a:cs typeface="Gill Sans"/>
                <a:sym typeface="Gill Sans"/>
              </a:defRPr>
            </a:lvl3pPr>
            <a:lvl4pPr marL="0" lvl="3" indent="0" algn="r">
              <a:spcBef>
                <a:spcPts val="0"/>
              </a:spcBef>
              <a:buNone/>
              <a:defRPr sz="1200" b="0" i="0" u="none" strike="noStrike" cap="none">
                <a:solidFill>
                  <a:srgbClr val="27606C"/>
                </a:solidFill>
                <a:latin typeface="Gill Sans"/>
                <a:ea typeface="Gill Sans"/>
                <a:cs typeface="Gill Sans"/>
                <a:sym typeface="Gill Sans"/>
              </a:defRPr>
            </a:lvl4pPr>
            <a:lvl5pPr marL="0" lvl="4" indent="0" algn="r">
              <a:spcBef>
                <a:spcPts val="0"/>
              </a:spcBef>
              <a:buNone/>
              <a:defRPr sz="1200" b="0" i="0" u="none" strike="noStrike" cap="none">
                <a:solidFill>
                  <a:srgbClr val="27606C"/>
                </a:solidFill>
                <a:latin typeface="Gill Sans"/>
                <a:ea typeface="Gill Sans"/>
                <a:cs typeface="Gill Sans"/>
                <a:sym typeface="Gill Sans"/>
              </a:defRPr>
            </a:lvl5pPr>
            <a:lvl6pPr marL="0" lvl="5" indent="0" algn="r">
              <a:spcBef>
                <a:spcPts val="0"/>
              </a:spcBef>
              <a:buNone/>
              <a:defRPr sz="1200" b="0" i="0" u="none" strike="noStrike" cap="none">
                <a:solidFill>
                  <a:srgbClr val="27606C"/>
                </a:solidFill>
                <a:latin typeface="Gill Sans"/>
                <a:ea typeface="Gill Sans"/>
                <a:cs typeface="Gill Sans"/>
                <a:sym typeface="Gill Sans"/>
              </a:defRPr>
            </a:lvl6pPr>
            <a:lvl7pPr marL="0" lvl="6" indent="0" algn="r">
              <a:spcBef>
                <a:spcPts val="0"/>
              </a:spcBef>
              <a:buNone/>
              <a:defRPr sz="1200" b="0" i="0" u="none" strike="noStrike" cap="none">
                <a:solidFill>
                  <a:srgbClr val="27606C"/>
                </a:solidFill>
                <a:latin typeface="Gill Sans"/>
                <a:ea typeface="Gill Sans"/>
                <a:cs typeface="Gill Sans"/>
                <a:sym typeface="Gill Sans"/>
              </a:defRPr>
            </a:lvl7pPr>
            <a:lvl8pPr marL="0" lvl="7" indent="0" algn="r">
              <a:spcBef>
                <a:spcPts val="0"/>
              </a:spcBef>
              <a:buNone/>
              <a:defRPr sz="1200" b="0" i="0" u="none" strike="noStrike" cap="none">
                <a:solidFill>
                  <a:srgbClr val="27606C"/>
                </a:solidFill>
                <a:latin typeface="Gill Sans"/>
                <a:ea typeface="Gill Sans"/>
                <a:cs typeface="Gill Sans"/>
                <a:sym typeface="Gill Sans"/>
              </a:defRPr>
            </a:lvl8pPr>
            <a:lvl9pPr marL="0" lvl="8" indent="0" algn="r">
              <a:spcBef>
                <a:spcPts val="0"/>
              </a:spcBef>
              <a:buNone/>
              <a:defRPr sz="1200" b="0" i="0" u="none" strike="noStrike" cap="none">
                <a:solidFill>
                  <a:srgbClr val="27606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2" title="left edge border"/>
          <p:cNvSpPr/>
          <p:nvPr/>
        </p:nvSpPr>
        <p:spPr>
          <a:xfrm>
            <a:off x="0" y="0"/>
            <a:ext cx="283464"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11"/>
          <p:cNvSpPr txBox="1">
            <a:spLocks noGrp="1"/>
          </p:cNvSpPr>
          <p:nvPr>
            <p:ph type="title"/>
          </p:nvPr>
        </p:nvSpPr>
        <p:spPr>
          <a:xfrm>
            <a:off x="1251678" y="382385"/>
            <a:ext cx="10178322" cy="1492132"/>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1"/>
          <p:cNvSpPr txBox="1">
            <a:spLocks noGrp="1"/>
          </p:cNvSpPr>
          <p:nvPr>
            <p:ph type="body" idx="1"/>
          </p:nvPr>
        </p:nvSpPr>
        <p:spPr>
          <a:xfrm rot="5400000">
            <a:off x="4544043" y="-1006365"/>
            <a:ext cx="3593591" cy="10178322"/>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700"/>
              </a:spcBef>
              <a:spcAft>
                <a:spcPts val="0"/>
              </a:spcAft>
              <a:buSzPts val="1800"/>
              <a:buChar char="•"/>
              <a:defRPr/>
            </a:lvl1pPr>
            <a:lvl2pPr marL="914400" lvl="1" indent="-342900" algn="l">
              <a:lnSpc>
                <a:spcPct val="110000"/>
              </a:lnSpc>
              <a:spcBef>
                <a:spcPts val="700"/>
              </a:spcBef>
              <a:spcAft>
                <a:spcPts val="0"/>
              </a:spcAft>
              <a:buSzPts val="1800"/>
              <a:buChar char="–"/>
              <a:defRPr/>
            </a:lvl2pPr>
            <a:lvl3pPr marL="1371600" lvl="2" indent="-342900" algn="l">
              <a:lnSpc>
                <a:spcPct val="110000"/>
              </a:lnSpc>
              <a:spcBef>
                <a:spcPts val="700"/>
              </a:spcBef>
              <a:spcAft>
                <a:spcPts val="0"/>
              </a:spcAft>
              <a:buSzPts val="1800"/>
              <a:buChar char="•"/>
              <a:defRPr/>
            </a:lvl3pPr>
            <a:lvl4pPr marL="1828800" lvl="3" indent="-342900" algn="l">
              <a:lnSpc>
                <a:spcPct val="110000"/>
              </a:lnSpc>
              <a:spcBef>
                <a:spcPts val="700"/>
              </a:spcBef>
              <a:spcAft>
                <a:spcPts val="0"/>
              </a:spcAft>
              <a:buSzPts val="1800"/>
              <a:buChar char="–"/>
              <a:defRPr/>
            </a:lvl4pPr>
            <a:lvl5pPr marL="2286000" lvl="4" indent="-342900" algn="l">
              <a:lnSpc>
                <a:spcPct val="110000"/>
              </a:lnSpc>
              <a:spcBef>
                <a:spcPts val="700"/>
              </a:spcBef>
              <a:spcAft>
                <a:spcPts val="0"/>
              </a:spcAft>
              <a:buSzPts val="1800"/>
              <a:buChar char="•"/>
              <a:defRPr/>
            </a:lvl5pPr>
            <a:lvl6pPr marL="2743200" lvl="5" indent="-342900" algn="l">
              <a:lnSpc>
                <a:spcPct val="110000"/>
              </a:lnSpc>
              <a:spcBef>
                <a:spcPts val="700"/>
              </a:spcBef>
              <a:spcAft>
                <a:spcPts val="0"/>
              </a:spcAft>
              <a:buSzPts val="1800"/>
              <a:buChar char="–"/>
              <a:defRPr/>
            </a:lvl6pPr>
            <a:lvl7pPr marL="3200400" lvl="6" indent="-342900" algn="l">
              <a:lnSpc>
                <a:spcPct val="110000"/>
              </a:lnSpc>
              <a:spcBef>
                <a:spcPts val="700"/>
              </a:spcBef>
              <a:spcAft>
                <a:spcPts val="0"/>
              </a:spcAft>
              <a:buSzPts val="1800"/>
              <a:buChar char="•"/>
              <a:defRPr/>
            </a:lvl7pPr>
            <a:lvl8pPr marL="3657600" lvl="7" indent="-342900" algn="l">
              <a:lnSpc>
                <a:spcPct val="110000"/>
              </a:lnSpc>
              <a:spcBef>
                <a:spcPts val="700"/>
              </a:spcBef>
              <a:spcAft>
                <a:spcPts val="0"/>
              </a:spcAft>
              <a:buSzPts val="1800"/>
              <a:buChar char="–"/>
              <a:defRPr/>
            </a:lvl8pPr>
            <a:lvl9pPr marL="4114800" lvl="8" indent="-342900" algn="l">
              <a:lnSpc>
                <a:spcPct val="110000"/>
              </a:lnSpc>
              <a:spcBef>
                <a:spcPts val="700"/>
              </a:spcBef>
              <a:spcAft>
                <a:spcPts val="0"/>
              </a:spcAft>
              <a:buSzPts val="1800"/>
              <a:buChar char="•"/>
              <a:defRPr/>
            </a:lvl9pPr>
          </a:lstStyle>
          <a:p>
            <a:endParaRPr/>
          </a:p>
        </p:txBody>
      </p:sp>
      <p:sp>
        <p:nvSpPr>
          <p:cNvPr id="82" name="Google Shape;82;p11"/>
          <p:cNvSpPr txBox="1">
            <a:spLocks noGrp="1"/>
          </p:cNvSpPr>
          <p:nvPr>
            <p:ph type="dt" idx="10"/>
          </p:nvPr>
        </p:nvSpPr>
        <p:spPr>
          <a:xfrm>
            <a:off x="1251678" y="6375679"/>
            <a:ext cx="2329722" cy="3484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1"/>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12"/>
          <p:cNvSpPr txBox="1">
            <a:spLocks noGrp="1"/>
          </p:cNvSpPr>
          <p:nvPr>
            <p:ph type="title"/>
          </p:nvPr>
        </p:nvSpPr>
        <p:spPr>
          <a:xfrm rot="5400000">
            <a:off x="8012185" y="2436522"/>
            <a:ext cx="5600404" cy="1492132"/>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2"/>
          <p:cNvSpPr txBox="1">
            <a:spLocks noGrp="1"/>
          </p:cNvSpPr>
          <p:nvPr>
            <p:ph type="body" idx="1"/>
          </p:nvPr>
        </p:nvSpPr>
        <p:spPr>
          <a:xfrm rot="5400000">
            <a:off x="2653390" y="-1013705"/>
            <a:ext cx="5600405" cy="8392585"/>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700"/>
              </a:spcBef>
              <a:spcAft>
                <a:spcPts val="0"/>
              </a:spcAft>
              <a:buSzPts val="1800"/>
              <a:buChar char="•"/>
              <a:defRPr/>
            </a:lvl1pPr>
            <a:lvl2pPr marL="914400" lvl="1" indent="-342900" algn="l">
              <a:lnSpc>
                <a:spcPct val="110000"/>
              </a:lnSpc>
              <a:spcBef>
                <a:spcPts val="700"/>
              </a:spcBef>
              <a:spcAft>
                <a:spcPts val="0"/>
              </a:spcAft>
              <a:buSzPts val="1800"/>
              <a:buChar char="–"/>
              <a:defRPr/>
            </a:lvl2pPr>
            <a:lvl3pPr marL="1371600" lvl="2" indent="-342900" algn="l">
              <a:lnSpc>
                <a:spcPct val="110000"/>
              </a:lnSpc>
              <a:spcBef>
                <a:spcPts val="700"/>
              </a:spcBef>
              <a:spcAft>
                <a:spcPts val="0"/>
              </a:spcAft>
              <a:buSzPts val="1800"/>
              <a:buChar char="•"/>
              <a:defRPr/>
            </a:lvl3pPr>
            <a:lvl4pPr marL="1828800" lvl="3" indent="-342900" algn="l">
              <a:lnSpc>
                <a:spcPct val="110000"/>
              </a:lnSpc>
              <a:spcBef>
                <a:spcPts val="700"/>
              </a:spcBef>
              <a:spcAft>
                <a:spcPts val="0"/>
              </a:spcAft>
              <a:buSzPts val="1800"/>
              <a:buChar char="–"/>
              <a:defRPr/>
            </a:lvl4pPr>
            <a:lvl5pPr marL="2286000" lvl="4" indent="-342900" algn="l">
              <a:lnSpc>
                <a:spcPct val="110000"/>
              </a:lnSpc>
              <a:spcBef>
                <a:spcPts val="700"/>
              </a:spcBef>
              <a:spcAft>
                <a:spcPts val="0"/>
              </a:spcAft>
              <a:buSzPts val="1800"/>
              <a:buChar char="•"/>
              <a:defRPr/>
            </a:lvl5pPr>
            <a:lvl6pPr marL="2743200" lvl="5" indent="-342900" algn="l">
              <a:lnSpc>
                <a:spcPct val="110000"/>
              </a:lnSpc>
              <a:spcBef>
                <a:spcPts val="700"/>
              </a:spcBef>
              <a:spcAft>
                <a:spcPts val="0"/>
              </a:spcAft>
              <a:buSzPts val="1800"/>
              <a:buChar char="–"/>
              <a:defRPr/>
            </a:lvl6pPr>
            <a:lvl7pPr marL="3200400" lvl="6" indent="-342900" algn="l">
              <a:lnSpc>
                <a:spcPct val="110000"/>
              </a:lnSpc>
              <a:spcBef>
                <a:spcPts val="700"/>
              </a:spcBef>
              <a:spcAft>
                <a:spcPts val="0"/>
              </a:spcAft>
              <a:buSzPts val="1800"/>
              <a:buChar char="•"/>
              <a:defRPr/>
            </a:lvl7pPr>
            <a:lvl8pPr marL="3657600" lvl="7" indent="-342900" algn="l">
              <a:lnSpc>
                <a:spcPct val="110000"/>
              </a:lnSpc>
              <a:spcBef>
                <a:spcPts val="700"/>
              </a:spcBef>
              <a:spcAft>
                <a:spcPts val="0"/>
              </a:spcAft>
              <a:buSzPts val="1800"/>
              <a:buChar char="–"/>
              <a:defRPr/>
            </a:lvl8pPr>
            <a:lvl9pPr marL="4114800" lvl="8" indent="-342900" algn="l">
              <a:lnSpc>
                <a:spcPct val="110000"/>
              </a:lnSpc>
              <a:spcBef>
                <a:spcPts val="700"/>
              </a:spcBef>
              <a:spcAft>
                <a:spcPts val="0"/>
              </a:spcAft>
              <a:buSzPts val="1800"/>
              <a:buChar char="•"/>
              <a:defRPr/>
            </a:lvl9pPr>
          </a:lstStyle>
          <a:p>
            <a:endParaRPr/>
          </a:p>
        </p:txBody>
      </p:sp>
      <p:sp>
        <p:nvSpPr>
          <p:cNvPr id="88" name="Google Shape;88;p12"/>
          <p:cNvSpPr txBox="1">
            <a:spLocks noGrp="1"/>
          </p:cNvSpPr>
          <p:nvPr>
            <p:ph type="dt" idx="10"/>
          </p:nvPr>
        </p:nvSpPr>
        <p:spPr>
          <a:xfrm>
            <a:off x="1251678" y="6375679"/>
            <a:ext cx="2329722" cy="3484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2"/>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2"/>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1251678" y="382385"/>
            <a:ext cx="10178322" cy="1492132"/>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1251678" y="2286001"/>
            <a:ext cx="10178322" cy="3593591"/>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700"/>
              </a:spcBef>
              <a:spcAft>
                <a:spcPts val="0"/>
              </a:spcAft>
              <a:buSzPts val="1800"/>
              <a:buChar char="•"/>
              <a:defRPr/>
            </a:lvl1pPr>
            <a:lvl2pPr marL="914400" lvl="1" indent="-342900" algn="l">
              <a:lnSpc>
                <a:spcPct val="110000"/>
              </a:lnSpc>
              <a:spcBef>
                <a:spcPts val="700"/>
              </a:spcBef>
              <a:spcAft>
                <a:spcPts val="0"/>
              </a:spcAft>
              <a:buSzPts val="1800"/>
              <a:buChar char="–"/>
              <a:defRPr/>
            </a:lvl2pPr>
            <a:lvl3pPr marL="1371600" lvl="2" indent="-342900" algn="l">
              <a:lnSpc>
                <a:spcPct val="110000"/>
              </a:lnSpc>
              <a:spcBef>
                <a:spcPts val="700"/>
              </a:spcBef>
              <a:spcAft>
                <a:spcPts val="0"/>
              </a:spcAft>
              <a:buSzPts val="1800"/>
              <a:buChar char="•"/>
              <a:defRPr/>
            </a:lvl3pPr>
            <a:lvl4pPr marL="1828800" lvl="3" indent="-342900" algn="l">
              <a:lnSpc>
                <a:spcPct val="110000"/>
              </a:lnSpc>
              <a:spcBef>
                <a:spcPts val="700"/>
              </a:spcBef>
              <a:spcAft>
                <a:spcPts val="0"/>
              </a:spcAft>
              <a:buSzPts val="1800"/>
              <a:buChar char="–"/>
              <a:defRPr/>
            </a:lvl4pPr>
            <a:lvl5pPr marL="2286000" lvl="4" indent="-342900" algn="l">
              <a:lnSpc>
                <a:spcPct val="110000"/>
              </a:lnSpc>
              <a:spcBef>
                <a:spcPts val="700"/>
              </a:spcBef>
              <a:spcAft>
                <a:spcPts val="0"/>
              </a:spcAft>
              <a:buSzPts val="1800"/>
              <a:buChar char="•"/>
              <a:defRPr/>
            </a:lvl5pPr>
            <a:lvl6pPr marL="2743200" lvl="5" indent="-342900" algn="l">
              <a:lnSpc>
                <a:spcPct val="110000"/>
              </a:lnSpc>
              <a:spcBef>
                <a:spcPts val="700"/>
              </a:spcBef>
              <a:spcAft>
                <a:spcPts val="0"/>
              </a:spcAft>
              <a:buSzPts val="1800"/>
              <a:buChar char="–"/>
              <a:defRPr/>
            </a:lvl6pPr>
            <a:lvl7pPr marL="3200400" lvl="6" indent="-342900" algn="l">
              <a:lnSpc>
                <a:spcPct val="110000"/>
              </a:lnSpc>
              <a:spcBef>
                <a:spcPts val="700"/>
              </a:spcBef>
              <a:spcAft>
                <a:spcPts val="0"/>
              </a:spcAft>
              <a:buSzPts val="1800"/>
              <a:buChar char="•"/>
              <a:defRPr/>
            </a:lvl7pPr>
            <a:lvl8pPr marL="3657600" lvl="7" indent="-342900" algn="l">
              <a:lnSpc>
                <a:spcPct val="110000"/>
              </a:lnSpc>
              <a:spcBef>
                <a:spcPts val="700"/>
              </a:spcBef>
              <a:spcAft>
                <a:spcPts val="0"/>
              </a:spcAft>
              <a:buSzPts val="1800"/>
              <a:buChar char="–"/>
              <a:defRPr/>
            </a:lvl8pPr>
            <a:lvl9pPr marL="4114800" lvl="8" indent="-342900" algn="l">
              <a:lnSpc>
                <a:spcPct val="110000"/>
              </a:lnSpc>
              <a:spcBef>
                <a:spcPts val="700"/>
              </a:spcBef>
              <a:spcAft>
                <a:spcPts val="0"/>
              </a:spcAft>
              <a:buSzPts val="1800"/>
              <a:buChar char="•"/>
              <a:defRPr/>
            </a:lvl9pPr>
          </a:lstStyle>
          <a:p>
            <a:endParaRPr/>
          </a:p>
        </p:txBody>
      </p:sp>
      <p:sp>
        <p:nvSpPr>
          <p:cNvPr id="24" name="Google Shape;24;p3"/>
          <p:cNvSpPr txBox="1">
            <a:spLocks noGrp="1"/>
          </p:cNvSpPr>
          <p:nvPr>
            <p:ph type="dt" idx="10"/>
          </p:nvPr>
        </p:nvSpPr>
        <p:spPr>
          <a:xfrm>
            <a:off x="1251678" y="6375679"/>
            <a:ext cx="2329722" cy="3484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1251678" y="382385"/>
            <a:ext cx="10178322" cy="1492132"/>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1257300" y="2286000"/>
            <a:ext cx="4800600" cy="3619500"/>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700"/>
              </a:spcBef>
              <a:spcAft>
                <a:spcPts val="0"/>
              </a:spcAft>
              <a:buSzPts val="1800"/>
              <a:buChar char="•"/>
              <a:defRPr/>
            </a:lvl1pPr>
            <a:lvl2pPr marL="914400" lvl="1" indent="-342900" algn="l">
              <a:lnSpc>
                <a:spcPct val="110000"/>
              </a:lnSpc>
              <a:spcBef>
                <a:spcPts val="700"/>
              </a:spcBef>
              <a:spcAft>
                <a:spcPts val="0"/>
              </a:spcAft>
              <a:buSzPts val="1800"/>
              <a:buChar char="–"/>
              <a:defRPr/>
            </a:lvl2pPr>
            <a:lvl3pPr marL="1371600" lvl="2" indent="-342900" algn="l">
              <a:lnSpc>
                <a:spcPct val="110000"/>
              </a:lnSpc>
              <a:spcBef>
                <a:spcPts val="700"/>
              </a:spcBef>
              <a:spcAft>
                <a:spcPts val="0"/>
              </a:spcAft>
              <a:buSzPts val="1800"/>
              <a:buChar char="•"/>
              <a:defRPr/>
            </a:lvl3pPr>
            <a:lvl4pPr marL="1828800" lvl="3" indent="-342900" algn="l">
              <a:lnSpc>
                <a:spcPct val="110000"/>
              </a:lnSpc>
              <a:spcBef>
                <a:spcPts val="700"/>
              </a:spcBef>
              <a:spcAft>
                <a:spcPts val="0"/>
              </a:spcAft>
              <a:buSzPts val="1800"/>
              <a:buChar char="–"/>
              <a:defRPr/>
            </a:lvl4pPr>
            <a:lvl5pPr marL="2286000" lvl="4" indent="-342900" algn="l">
              <a:lnSpc>
                <a:spcPct val="110000"/>
              </a:lnSpc>
              <a:spcBef>
                <a:spcPts val="700"/>
              </a:spcBef>
              <a:spcAft>
                <a:spcPts val="0"/>
              </a:spcAft>
              <a:buSzPts val="1800"/>
              <a:buChar char="•"/>
              <a:defRPr/>
            </a:lvl5pPr>
            <a:lvl6pPr marL="2743200" lvl="5" indent="-342900" algn="l">
              <a:lnSpc>
                <a:spcPct val="110000"/>
              </a:lnSpc>
              <a:spcBef>
                <a:spcPts val="700"/>
              </a:spcBef>
              <a:spcAft>
                <a:spcPts val="0"/>
              </a:spcAft>
              <a:buSzPts val="1800"/>
              <a:buChar char="–"/>
              <a:defRPr/>
            </a:lvl6pPr>
            <a:lvl7pPr marL="3200400" lvl="6" indent="-342900" algn="l">
              <a:lnSpc>
                <a:spcPct val="110000"/>
              </a:lnSpc>
              <a:spcBef>
                <a:spcPts val="700"/>
              </a:spcBef>
              <a:spcAft>
                <a:spcPts val="0"/>
              </a:spcAft>
              <a:buSzPts val="1800"/>
              <a:buChar char="•"/>
              <a:defRPr/>
            </a:lvl7pPr>
            <a:lvl8pPr marL="3657600" lvl="7" indent="-342900" algn="l">
              <a:lnSpc>
                <a:spcPct val="110000"/>
              </a:lnSpc>
              <a:spcBef>
                <a:spcPts val="700"/>
              </a:spcBef>
              <a:spcAft>
                <a:spcPts val="0"/>
              </a:spcAft>
              <a:buSzPts val="1800"/>
              <a:buChar char="–"/>
              <a:defRPr/>
            </a:lvl8pPr>
            <a:lvl9pPr marL="4114800" lvl="8" indent="-342900" algn="l">
              <a:lnSpc>
                <a:spcPct val="110000"/>
              </a:lnSpc>
              <a:spcBef>
                <a:spcPts val="700"/>
              </a:spcBef>
              <a:spcAft>
                <a:spcPts val="0"/>
              </a:spcAft>
              <a:buSzPts val="1800"/>
              <a:buChar char="•"/>
              <a:defRPr/>
            </a:lvl9pPr>
          </a:lstStyle>
          <a:p>
            <a:endParaRPr/>
          </a:p>
        </p:txBody>
      </p:sp>
      <p:sp>
        <p:nvSpPr>
          <p:cNvPr id="30" name="Google Shape;30;p4"/>
          <p:cNvSpPr txBox="1">
            <a:spLocks noGrp="1"/>
          </p:cNvSpPr>
          <p:nvPr>
            <p:ph type="body" idx="2"/>
          </p:nvPr>
        </p:nvSpPr>
        <p:spPr>
          <a:xfrm>
            <a:off x="6647796" y="2286000"/>
            <a:ext cx="4800600" cy="3619500"/>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700"/>
              </a:spcBef>
              <a:spcAft>
                <a:spcPts val="0"/>
              </a:spcAft>
              <a:buSzPts val="1800"/>
              <a:buChar char="•"/>
              <a:defRPr/>
            </a:lvl1pPr>
            <a:lvl2pPr marL="914400" lvl="1" indent="-342900" algn="l">
              <a:lnSpc>
                <a:spcPct val="110000"/>
              </a:lnSpc>
              <a:spcBef>
                <a:spcPts val="700"/>
              </a:spcBef>
              <a:spcAft>
                <a:spcPts val="0"/>
              </a:spcAft>
              <a:buSzPts val="1800"/>
              <a:buChar char="–"/>
              <a:defRPr/>
            </a:lvl2pPr>
            <a:lvl3pPr marL="1371600" lvl="2" indent="-342900" algn="l">
              <a:lnSpc>
                <a:spcPct val="110000"/>
              </a:lnSpc>
              <a:spcBef>
                <a:spcPts val="700"/>
              </a:spcBef>
              <a:spcAft>
                <a:spcPts val="0"/>
              </a:spcAft>
              <a:buSzPts val="1800"/>
              <a:buChar char="•"/>
              <a:defRPr/>
            </a:lvl3pPr>
            <a:lvl4pPr marL="1828800" lvl="3" indent="-342900" algn="l">
              <a:lnSpc>
                <a:spcPct val="110000"/>
              </a:lnSpc>
              <a:spcBef>
                <a:spcPts val="700"/>
              </a:spcBef>
              <a:spcAft>
                <a:spcPts val="0"/>
              </a:spcAft>
              <a:buSzPts val="1800"/>
              <a:buChar char="–"/>
              <a:defRPr/>
            </a:lvl4pPr>
            <a:lvl5pPr marL="2286000" lvl="4" indent="-342900" algn="l">
              <a:lnSpc>
                <a:spcPct val="110000"/>
              </a:lnSpc>
              <a:spcBef>
                <a:spcPts val="700"/>
              </a:spcBef>
              <a:spcAft>
                <a:spcPts val="0"/>
              </a:spcAft>
              <a:buSzPts val="1800"/>
              <a:buChar char="•"/>
              <a:defRPr/>
            </a:lvl5pPr>
            <a:lvl6pPr marL="2743200" lvl="5" indent="-342900" algn="l">
              <a:lnSpc>
                <a:spcPct val="110000"/>
              </a:lnSpc>
              <a:spcBef>
                <a:spcPts val="700"/>
              </a:spcBef>
              <a:spcAft>
                <a:spcPts val="0"/>
              </a:spcAft>
              <a:buSzPts val="1800"/>
              <a:buChar char="–"/>
              <a:defRPr/>
            </a:lvl6pPr>
            <a:lvl7pPr marL="3200400" lvl="6" indent="-342900" algn="l">
              <a:lnSpc>
                <a:spcPct val="110000"/>
              </a:lnSpc>
              <a:spcBef>
                <a:spcPts val="700"/>
              </a:spcBef>
              <a:spcAft>
                <a:spcPts val="0"/>
              </a:spcAft>
              <a:buSzPts val="1800"/>
              <a:buChar char="•"/>
              <a:defRPr/>
            </a:lvl7pPr>
            <a:lvl8pPr marL="3657600" lvl="7" indent="-342900" algn="l">
              <a:lnSpc>
                <a:spcPct val="110000"/>
              </a:lnSpc>
              <a:spcBef>
                <a:spcPts val="700"/>
              </a:spcBef>
              <a:spcAft>
                <a:spcPts val="0"/>
              </a:spcAft>
              <a:buSzPts val="1800"/>
              <a:buChar char="–"/>
              <a:defRPr/>
            </a:lvl8pPr>
            <a:lvl9pPr marL="4114800" lvl="8" indent="-342900" algn="l">
              <a:lnSpc>
                <a:spcPct val="110000"/>
              </a:lnSpc>
              <a:spcBef>
                <a:spcPts val="700"/>
              </a:spcBef>
              <a:spcAft>
                <a:spcPts val="0"/>
              </a:spcAft>
              <a:buSzPts val="1800"/>
              <a:buChar char="•"/>
              <a:defRPr/>
            </a:lvl9pPr>
          </a:lstStyle>
          <a:p>
            <a:endParaRPr/>
          </a:p>
        </p:txBody>
      </p:sp>
      <p:sp>
        <p:nvSpPr>
          <p:cNvPr id="31" name="Google Shape;31;p4"/>
          <p:cNvSpPr txBox="1">
            <a:spLocks noGrp="1"/>
          </p:cNvSpPr>
          <p:nvPr>
            <p:ph type="dt" idx="10"/>
          </p:nvPr>
        </p:nvSpPr>
        <p:spPr>
          <a:xfrm>
            <a:off x="1251678" y="6375679"/>
            <a:ext cx="2329722" cy="3484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34"/>
        <p:cNvGrpSpPr/>
        <p:nvPr/>
      </p:nvGrpSpPr>
      <p:grpSpPr>
        <a:xfrm>
          <a:off x="0" y="0"/>
          <a:ext cx="0" cy="0"/>
          <a:chOff x="0" y="0"/>
          <a:chExt cx="0" cy="0"/>
        </a:xfrm>
      </p:grpSpPr>
      <p:sp>
        <p:nvSpPr>
          <p:cNvPr id="35" name="Google Shape;35;p5"/>
          <p:cNvSpPr>
            <a:spLocks noGrp="1"/>
          </p:cNvSpPr>
          <p:nvPr>
            <p:ph type="pic" idx="2"/>
          </p:nvPr>
        </p:nvSpPr>
        <p:spPr>
          <a:xfrm>
            <a:off x="283464" y="0"/>
            <a:ext cx="7355585" cy="6857999"/>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700"/>
              </a:spcBef>
              <a:spcAft>
                <a:spcPts val="0"/>
              </a:spcAft>
              <a:buClr>
                <a:schemeClr val="dk2"/>
              </a:buClr>
              <a:buSzPts val="3200"/>
              <a:buFont typeface="Arial"/>
              <a:buNone/>
              <a:defRPr sz="3200" b="0" i="0" u="none" strike="noStrike" cap="none">
                <a:solidFill>
                  <a:srgbClr val="595959"/>
                </a:solidFill>
                <a:latin typeface="Gill Sans"/>
                <a:ea typeface="Gill Sans"/>
                <a:cs typeface="Gill Sans"/>
                <a:sym typeface="Gill Sans"/>
              </a:defRPr>
            </a:lvl1pPr>
            <a:lvl2pPr marR="0" lvl="1" algn="l" rtl="0">
              <a:lnSpc>
                <a:spcPct val="110000"/>
              </a:lnSpc>
              <a:spcBef>
                <a:spcPts val="700"/>
              </a:spcBef>
              <a:spcAft>
                <a:spcPts val="0"/>
              </a:spcAft>
              <a:buClr>
                <a:schemeClr val="dk2"/>
              </a:buClr>
              <a:buSzPts val="2800"/>
              <a:buFont typeface="Gill Sans"/>
              <a:buNone/>
              <a:defRPr sz="2800" b="0" i="0" u="none" strike="noStrike" cap="none">
                <a:solidFill>
                  <a:srgbClr val="595959"/>
                </a:solidFill>
                <a:latin typeface="Gill Sans"/>
                <a:ea typeface="Gill Sans"/>
                <a:cs typeface="Gill Sans"/>
                <a:sym typeface="Gill Sans"/>
              </a:defRPr>
            </a:lvl2pPr>
            <a:lvl3pPr marR="0" lvl="2" algn="l" rtl="0">
              <a:lnSpc>
                <a:spcPct val="110000"/>
              </a:lnSpc>
              <a:spcBef>
                <a:spcPts val="700"/>
              </a:spcBef>
              <a:spcAft>
                <a:spcPts val="0"/>
              </a:spcAft>
              <a:buClr>
                <a:schemeClr val="dk2"/>
              </a:buClr>
              <a:buSzPts val="2400"/>
              <a:buFont typeface="Arial"/>
              <a:buNone/>
              <a:defRPr sz="2400" b="0" i="0" u="none" strike="noStrike" cap="none">
                <a:solidFill>
                  <a:srgbClr val="595959"/>
                </a:solidFill>
                <a:latin typeface="Gill Sans"/>
                <a:ea typeface="Gill Sans"/>
                <a:cs typeface="Gill Sans"/>
                <a:sym typeface="Gill Sans"/>
              </a:defRPr>
            </a:lvl3pPr>
            <a:lvl4pPr marR="0" lvl="3" algn="l" rtl="0">
              <a:lnSpc>
                <a:spcPct val="110000"/>
              </a:lnSpc>
              <a:spcBef>
                <a:spcPts val="700"/>
              </a:spcBef>
              <a:spcAft>
                <a:spcPts val="0"/>
              </a:spcAft>
              <a:buClr>
                <a:schemeClr val="dk2"/>
              </a:buClr>
              <a:buSzPts val="2000"/>
              <a:buFont typeface="Gill Sans"/>
              <a:buNone/>
              <a:defRPr sz="2000" b="0" i="0" u="none" strike="noStrike" cap="none">
                <a:solidFill>
                  <a:srgbClr val="595959"/>
                </a:solidFill>
                <a:latin typeface="Gill Sans"/>
                <a:ea typeface="Gill Sans"/>
                <a:cs typeface="Gill Sans"/>
                <a:sym typeface="Gill Sans"/>
              </a:defRPr>
            </a:lvl4pPr>
            <a:lvl5pPr marR="0" lvl="4" algn="l" rtl="0">
              <a:lnSpc>
                <a:spcPct val="110000"/>
              </a:lnSpc>
              <a:spcBef>
                <a:spcPts val="700"/>
              </a:spcBef>
              <a:spcAft>
                <a:spcPts val="0"/>
              </a:spcAft>
              <a:buClr>
                <a:schemeClr val="dk2"/>
              </a:buClr>
              <a:buSzPts val="2000"/>
              <a:buFont typeface="Arial"/>
              <a:buNone/>
              <a:defRPr sz="2000" b="0" i="0" u="none" strike="noStrike" cap="none">
                <a:solidFill>
                  <a:srgbClr val="595959"/>
                </a:solidFill>
                <a:latin typeface="Gill Sans"/>
                <a:ea typeface="Gill Sans"/>
                <a:cs typeface="Gill Sans"/>
                <a:sym typeface="Gill Sans"/>
              </a:defRPr>
            </a:lvl5pPr>
            <a:lvl6pPr marR="0" lvl="5" algn="l" rtl="0">
              <a:lnSpc>
                <a:spcPct val="110000"/>
              </a:lnSpc>
              <a:spcBef>
                <a:spcPts val="700"/>
              </a:spcBef>
              <a:spcAft>
                <a:spcPts val="0"/>
              </a:spcAft>
              <a:buClr>
                <a:schemeClr val="dk2"/>
              </a:buClr>
              <a:buSzPts val="2000"/>
              <a:buFont typeface="Gill Sans"/>
              <a:buNone/>
              <a:defRPr sz="2000" b="0" i="0" u="none" strike="noStrike" cap="none">
                <a:solidFill>
                  <a:srgbClr val="595959"/>
                </a:solidFill>
                <a:latin typeface="Gill Sans"/>
                <a:ea typeface="Gill Sans"/>
                <a:cs typeface="Gill Sans"/>
                <a:sym typeface="Gill Sans"/>
              </a:defRPr>
            </a:lvl6pPr>
            <a:lvl7pPr marR="0" lvl="6" algn="l" rtl="0">
              <a:lnSpc>
                <a:spcPct val="110000"/>
              </a:lnSpc>
              <a:spcBef>
                <a:spcPts val="700"/>
              </a:spcBef>
              <a:spcAft>
                <a:spcPts val="0"/>
              </a:spcAft>
              <a:buClr>
                <a:schemeClr val="dk2"/>
              </a:buClr>
              <a:buSzPts val="2000"/>
              <a:buFont typeface="Arial"/>
              <a:buNone/>
              <a:defRPr sz="2000" b="0" i="0" u="none" strike="noStrike" cap="none">
                <a:solidFill>
                  <a:srgbClr val="595959"/>
                </a:solidFill>
                <a:latin typeface="Gill Sans"/>
                <a:ea typeface="Gill Sans"/>
                <a:cs typeface="Gill Sans"/>
                <a:sym typeface="Gill Sans"/>
              </a:defRPr>
            </a:lvl7pPr>
            <a:lvl8pPr marR="0" lvl="7" algn="l" rtl="0">
              <a:lnSpc>
                <a:spcPct val="110000"/>
              </a:lnSpc>
              <a:spcBef>
                <a:spcPts val="700"/>
              </a:spcBef>
              <a:spcAft>
                <a:spcPts val="0"/>
              </a:spcAft>
              <a:buClr>
                <a:schemeClr val="dk2"/>
              </a:buClr>
              <a:buSzPts val="2000"/>
              <a:buFont typeface="Gill Sans"/>
              <a:buNone/>
              <a:defRPr sz="2000" b="0" i="0" u="none" strike="noStrike" cap="none">
                <a:solidFill>
                  <a:srgbClr val="595959"/>
                </a:solidFill>
                <a:latin typeface="Gill Sans"/>
                <a:ea typeface="Gill Sans"/>
                <a:cs typeface="Gill Sans"/>
                <a:sym typeface="Gill Sans"/>
              </a:defRPr>
            </a:lvl8pPr>
            <a:lvl9pPr marR="0" lvl="8" algn="l" rtl="0">
              <a:lnSpc>
                <a:spcPct val="110000"/>
              </a:lnSpc>
              <a:spcBef>
                <a:spcPts val="700"/>
              </a:spcBef>
              <a:spcAft>
                <a:spcPts val="0"/>
              </a:spcAft>
              <a:buClr>
                <a:schemeClr val="dk2"/>
              </a:buClr>
              <a:buSzPts val="2000"/>
              <a:buFont typeface="Arial"/>
              <a:buNone/>
              <a:defRPr sz="2000" b="0" i="0" u="none" strike="noStrike" cap="none">
                <a:solidFill>
                  <a:srgbClr val="595959"/>
                </a:solidFill>
                <a:latin typeface="Gill Sans"/>
                <a:ea typeface="Gill Sans"/>
                <a:cs typeface="Gill Sans"/>
                <a:sym typeface="Gill Sans"/>
              </a:defRPr>
            </a:lvl9pPr>
          </a:lstStyle>
          <a:p>
            <a:endParaRPr/>
          </a:p>
        </p:txBody>
      </p:sp>
      <p:sp>
        <p:nvSpPr>
          <p:cNvPr id="36" name="Google Shape;36;p5" title="right scallop background shape"/>
          <p:cNvSpPr/>
          <p:nvPr/>
        </p:nvSpPr>
        <p:spPr>
          <a:xfrm>
            <a:off x="7389812" y="0"/>
            <a:ext cx="4802188" cy="6858000"/>
          </a:xfrm>
          <a:custGeom>
            <a:avLst/>
            <a:gdLst/>
            <a:ahLst/>
            <a:cxnLst/>
            <a:rect l="l" t="t" r="r" b="b"/>
            <a:pathLst>
              <a:path w="3025" h="4320" extrusionOk="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dk2"/>
          </a:solidFill>
          <a:ln>
            <a:noFill/>
          </a:ln>
        </p:spPr>
      </p:sp>
      <p:sp>
        <p:nvSpPr>
          <p:cNvPr id="37" name="Google Shape;37;p5" title="left edge border"/>
          <p:cNvSpPr/>
          <p:nvPr/>
        </p:nvSpPr>
        <p:spPr>
          <a:xfrm>
            <a:off x="0" y="0"/>
            <a:ext cx="283464"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title"/>
          </p:nvPr>
        </p:nvSpPr>
        <p:spPr>
          <a:xfrm>
            <a:off x="8337883" y="457200"/>
            <a:ext cx="3092117" cy="119667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accent1"/>
              </a:buClr>
              <a:buSzPts val="1900"/>
              <a:buFont typeface="Gill Sans"/>
              <a:buNone/>
              <a:defRPr sz="1900" b="1" i="0">
                <a:solidFill>
                  <a:schemeClr val="accent1"/>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8337883" y="1741336"/>
            <a:ext cx="3092117" cy="4164164"/>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200"/>
              </a:spcBef>
              <a:spcAft>
                <a:spcPts val="0"/>
              </a:spcAft>
              <a:buSzPts val="1600"/>
              <a:buNone/>
              <a:defRPr sz="1600">
                <a:solidFill>
                  <a:schemeClr val="lt2"/>
                </a:solidFill>
              </a:defRPr>
            </a:lvl1pPr>
            <a:lvl2pPr marL="914400" lvl="1" indent="-228600" algn="l">
              <a:lnSpc>
                <a:spcPct val="110000"/>
              </a:lnSpc>
              <a:spcBef>
                <a:spcPts val="700"/>
              </a:spcBef>
              <a:spcAft>
                <a:spcPts val="0"/>
              </a:spcAft>
              <a:buSzPts val="1400"/>
              <a:buNone/>
              <a:defRPr sz="1400"/>
            </a:lvl2pPr>
            <a:lvl3pPr marL="1371600" lvl="2" indent="-228600" algn="l">
              <a:lnSpc>
                <a:spcPct val="110000"/>
              </a:lnSpc>
              <a:spcBef>
                <a:spcPts val="700"/>
              </a:spcBef>
              <a:spcAft>
                <a:spcPts val="0"/>
              </a:spcAft>
              <a:buSzPts val="1200"/>
              <a:buNone/>
              <a:defRPr sz="1200"/>
            </a:lvl3pPr>
            <a:lvl4pPr marL="1828800" lvl="3" indent="-228600" algn="l">
              <a:lnSpc>
                <a:spcPct val="110000"/>
              </a:lnSpc>
              <a:spcBef>
                <a:spcPts val="700"/>
              </a:spcBef>
              <a:spcAft>
                <a:spcPts val="0"/>
              </a:spcAft>
              <a:buSzPts val="1000"/>
              <a:buNone/>
              <a:defRPr sz="1000"/>
            </a:lvl4pPr>
            <a:lvl5pPr marL="2286000" lvl="4" indent="-228600" algn="l">
              <a:lnSpc>
                <a:spcPct val="110000"/>
              </a:lnSpc>
              <a:spcBef>
                <a:spcPts val="700"/>
              </a:spcBef>
              <a:spcAft>
                <a:spcPts val="0"/>
              </a:spcAft>
              <a:buSzPts val="1000"/>
              <a:buNone/>
              <a:defRPr sz="1000"/>
            </a:lvl5pPr>
            <a:lvl6pPr marL="2743200" lvl="5" indent="-228600" algn="l">
              <a:lnSpc>
                <a:spcPct val="110000"/>
              </a:lnSpc>
              <a:spcBef>
                <a:spcPts val="700"/>
              </a:spcBef>
              <a:spcAft>
                <a:spcPts val="0"/>
              </a:spcAft>
              <a:buSzPts val="1000"/>
              <a:buNone/>
              <a:defRPr sz="1000"/>
            </a:lvl6pPr>
            <a:lvl7pPr marL="3200400" lvl="6" indent="-228600" algn="l">
              <a:lnSpc>
                <a:spcPct val="110000"/>
              </a:lnSpc>
              <a:spcBef>
                <a:spcPts val="700"/>
              </a:spcBef>
              <a:spcAft>
                <a:spcPts val="0"/>
              </a:spcAft>
              <a:buSzPts val="1000"/>
              <a:buNone/>
              <a:defRPr sz="1000"/>
            </a:lvl7pPr>
            <a:lvl8pPr marL="3657600" lvl="7" indent="-228600" algn="l">
              <a:lnSpc>
                <a:spcPct val="110000"/>
              </a:lnSpc>
              <a:spcBef>
                <a:spcPts val="700"/>
              </a:spcBef>
              <a:spcAft>
                <a:spcPts val="0"/>
              </a:spcAft>
              <a:buSzPts val="1000"/>
              <a:buNone/>
              <a:defRPr sz="1000"/>
            </a:lvl8pPr>
            <a:lvl9pPr marL="4114800" lvl="8" indent="-228600" algn="l">
              <a:lnSpc>
                <a:spcPct val="110000"/>
              </a:lnSpc>
              <a:spcBef>
                <a:spcPts val="700"/>
              </a:spcBef>
              <a:spcAft>
                <a:spcPts val="0"/>
              </a:spcAft>
              <a:buSzPts val="1000"/>
              <a:buNone/>
              <a:defRPr sz="1000"/>
            </a:lvl9pPr>
          </a:lstStyle>
          <a:p>
            <a:endParaRPr/>
          </a:p>
        </p:txBody>
      </p:sp>
      <p:sp>
        <p:nvSpPr>
          <p:cNvPr id="40" name="Google Shape;40;p5"/>
          <p:cNvSpPr txBox="1">
            <a:spLocks noGrp="1"/>
          </p:cNvSpPr>
          <p:nvPr>
            <p:ph type="dt" idx="10"/>
          </p:nvPr>
        </p:nvSpPr>
        <p:spPr>
          <a:xfrm>
            <a:off x="765950" y="6375679"/>
            <a:ext cx="1232456" cy="3484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ftr" idx="11"/>
          </p:nvPr>
        </p:nvSpPr>
        <p:spPr>
          <a:xfrm>
            <a:off x="2103621" y="6375679"/>
            <a:ext cx="3482178" cy="3457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sldNum" idx="12"/>
          </p:nvPr>
        </p:nvSpPr>
        <p:spPr>
          <a:xfrm>
            <a:off x="5687568" y="6375679"/>
            <a:ext cx="1234440" cy="34579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dk2"/>
        </a:solidFill>
        <a:effectLst/>
      </p:bgPr>
    </p:bg>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242929" y="1073888"/>
            <a:ext cx="8187071" cy="406462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2"/>
              </a:buClr>
              <a:buSzPts val="8400"/>
              <a:buFont typeface="Impact"/>
              <a:buNone/>
              <a:defRPr sz="8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3242930" y="5159781"/>
            <a:ext cx="7017488" cy="95113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00"/>
              </a:spcBef>
              <a:spcAft>
                <a:spcPts val="0"/>
              </a:spcAft>
              <a:buSzPts val="2000"/>
              <a:buNone/>
              <a:defRPr sz="2000" b="1" i="0" cap="none">
                <a:solidFill>
                  <a:schemeClr val="accent1"/>
                </a:solidFill>
              </a:defRPr>
            </a:lvl1pPr>
            <a:lvl2pPr marL="914400" lvl="1" indent="-228600" algn="l">
              <a:lnSpc>
                <a:spcPct val="110000"/>
              </a:lnSpc>
              <a:spcBef>
                <a:spcPts val="700"/>
              </a:spcBef>
              <a:spcAft>
                <a:spcPts val="0"/>
              </a:spcAft>
              <a:buSzPts val="2000"/>
              <a:buNone/>
              <a:defRPr sz="2000">
                <a:solidFill>
                  <a:schemeClr val="lt1"/>
                </a:solidFill>
              </a:defRPr>
            </a:lvl2pPr>
            <a:lvl3pPr marL="1371600" lvl="2" indent="-228600" algn="l">
              <a:lnSpc>
                <a:spcPct val="110000"/>
              </a:lnSpc>
              <a:spcBef>
                <a:spcPts val="700"/>
              </a:spcBef>
              <a:spcAft>
                <a:spcPts val="0"/>
              </a:spcAft>
              <a:buSzPts val="1800"/>
              <a:buNone/>
              <a:defRPr sz="1800">
                <a:solidFill>
                  <a:schemeClr val="lt1"/>
                </a:solidFill>
              </a:defRPr>
            </a:lvl3pPr>
            <a:lvl4pPr marL="1828800" lvl="3" indent="-228600" algn="l">
              <a:lnSpc>
                <a:spcPct val="110000"/>
              </a:lnSpc>
              <a:spcBef>
                <a:spcPts val="700"/>
              </a:spcBef>
              <a:spcAft>
                <a:spcPts val="0"/>
              </a:spcAft>
              <a:buSzPts val="1600"/>
              <a:buNone/>
              <a:defRPr sz="1600">
                <a:solidFill>
                  <a:schemeClr val="lt1"/>
                </a:solidFill>
              </a:defRPr>
            </a:lvl4pPr>
            <a:lvl5pPr marL="2286000" lvl="4" indent="-228600" algn="l">
              <a:lnSpc>
                <a:spcPct val="110000"/>
              </a:lnSpc>
              <a:spcBef>
                <a:spcPts val="700"/>
              </a:spcBef>
              <a:spcAft>
                <a:spcPts val="0"/>
              </a:spcAft>
              <a:buSzPts val="1600"/>
              <a:buNone/>
              <a:defRPr sz="1600">
                <a:solidFill>
                  <a:schemeClr val="lt1"/>
                </a:solidFill>
              </a:defRPr>
            </a:lvl5pPr>
            <a:lvl6pPr marL="2743200" lvl="5" indent="-228600" algn="l">
              <a:lnSpc>
                <a:spcPct val="110000"/>
              </a:lnSpc>
              <a:spcBef>
                <a:spcPts val="700"/>
              </a:spcBef>
              <a:spcAft>
                <a:spcPts val="0"/>
              </a:spcAft>
              <a:buSzPts val="1600"/>
              <a:buNone/>
              <a:defRPr sz="1600">
                <a:solidFill>
                  <a:schemeClr val="lt1"/>
                </a:solidFill>
              </a:defRPr>
            </a:lvl6pPr>
            <a:lvl7pPr marL="3200400" lvl="6" indent="-228600" algn="l">
              <a:lnSpc>
                <a:spcPct val="110000"/>
              </a:lnSpc>
              <a:spcBef>
                <a:spcPts val="700"/>
              </a:spcBef>
              <a:spcAft>
                <a:spcPts val="0"/>
              </a:spcAft>
              <a:buSzPts val="1600"/>
              <a:buNone/>
              <a:defRPr sz="1600">
                <a:solidFill>
                  <a:schemeClr val="lt1"/>
                </a:solidFill>
              </a:defRPr>
            </a:lvl7pPr>
            <a:lvl8pPr marL="3657600" lvl="7" indent="-228600" algn="l">
              <a:lnSpc>
                <a:spcPct val="110000"/>
              </a:lnSpc>
              <a:spcBef>
                <a:spcPts val="700"/>
              </a:spcBef>
              <a:spcAft>
                <a:spcPts val="0"/>
              </a:spcAft>
              <a:buSzPts val="1600"/>
              <a:buNone/>
              <a:defRPr sz="1600">
                <a:solidFill>
                  <a:schemeClr val="lt1"/>
                </a:solidFill>
              </a:defRPr>
            </a:lvl8pPr>
            <a:lvl9pPr marL="4114800" lvl="8" indent="-228600" algn="l">
              <a:lnSpc>
                <a:spcPct val="110000"/>
              </a:lnSpc>
              <a:spcBef>
                <a:spcPts val="700"/>
              </a:spcBef>
              <a:spcAft>
                <a:spcPts val="0"/>
              </a:spcAft>
              <a:buSzPts val="1600"/>
              <a:buNone/>
              <a:defRPr sz="1600">
                <a:solidFill>
                  <a:schemeClr val="lt1"/>
                </a:solidFill>
              </a:defRPr>
            </a:lvl9pPr>
          </a:lstStyle>
          <a:p>
            <a:endParaRPr/>
          </a:p>
        </p:txBody>
      </p:sp>
      <p:sp>
        <p:nvSpPr>
          <p:cNvPr id="46" name="Google Shape;46;p6"/>
          <p:cNvSpPr txBox="1">
            <a:spLocks noGrp="1"/>
          </p:cNvSpPr>
          <p:nvPr>
            <p:ph type="dt" idx="10"/>
          </p:nvPr>
        </p:nvSpPr>
        <p:spPr>
          <a:xfrm>
            <a:off x="3236546" y="6375679"/>
            <a:ext cx="1493947" cy="3484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5279064" y="6375679"/>
            <a:ext cx="4114800" cy="3457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9942434" y="6375679"/>
            <a:ext cx="1487566" cy="34579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Gill Sans"/>
                <a:ea typeface="Gill Sans"/>
                <a:cs typeface="Gill Sans"/>
                <a:sym typeface="Gill Sans"/>
              </a:defRPr>
            </a:lvl1pPr>
            <a:lvl2pPr marL="0" lvl="1" indent="0" algn="r">
              <a:spcBef>
                <a:spcPts val="0"/>
              </a:spcBef>
              <a:buNone/>
              <a:defRPr sz="1200" b="0" i="0" u="none" strike="noStrike" cap="none">
                <a:solidFill>
                  <a:schemeClr val="lt2"/>
                </a:solidFill>
                <a:latin typeface="Gill Sans"/>
                <a:ea typeface="Gill Sans"/>
                <a:cs typeface="Gill Sans"/>
                <a:sym typeface="Gill Sans"/>
              </a:defRPr>
            </a:lvl2pPr>
            <a:lvl3pPr marL="0" lvl="2" indent="0" algn="r">
              <a:spcBef>
                <a:spcPts val="0"/>
              </a:spcBef>
              <a:buNone/>
              <a:defRPr sz="1200" b="0" i="0" u="none" strike="noStrike" cap="none">
                <a:solidFill>
                  <a:schemeClr val="lt2"/>
                </a:solidFill>
                <a:latin typeface="Gill Sans"/>
                <a:ea typeface="Gill Sans"/>
                <a:cs typeface="Gill Sans"/>
                <a:sym typeface="Gill Sans"/>
              </a:defRPr>
            </a:lvl3pPr>
            <a:lvl4pPr marL="0" lvl="3" indent="0" algn="r">
              <a:spcBef>
                <a:spcPts val="0"/>
              </a:spcBef>
              <a:buNone/>
              <a:defRPr sz="1200" b="0" i="0" u="none" strike="noStrike" cap="none">
                <a:solidFill>
                  <a:schemeClr val="lt2"/>
                </a:solidFill>
                <a:latin typeface="Gill Sans"/>
                <a:ea typeface="Gill Sans"/>
                <a:cs typeface="Gill Sans"/>
                <a:sym typeface="Gill Sans"/>
              </a:defRPr>
            </a:lvl4pPr>
            <a:lvl5pPr marL="0" lvl="4" indent="0" algn="r">
              <a:spcBef>
                <a:spcPts val="0"/>
              </a:spcBef>
              <a:buNone/>
              <a:defRPr sz="1200" b="0" i="0" u="none" strike="noStrike" cap="none">
                <a:solidFill>
                  <a:schemeClr val="lt2"/>
                </a:solidFill>
                <a:latin typeface="Gill Sans"/>
                <a:ea typeface="Gill Sans"/>
                <a:cs typeface="Gill Sans"/>
                <a:sym typeface="Gill Sans"/>
              </a:defRPr>
            </a:lvl5pPr>
            <a:lvl6pPr marL="0" lvl="5" indent="0" algn="r">
              <a:spcBef>
                <a:spcPts val="0"/>
              </a:spcBef>
              <a:buNone/>
              <a:defRPr sz="1200" b="0" i="0" u="none" strike="noStrike" cap="none">
                <a:solidFill>
                  <a:schemeClr val="lt2"/>
                </a:solidFill>
                <a:latin typeface="Gill Sans"/>
                <a:ea typeface="Gill Sans"/>
                <a:cs typeface="Gill Sans"/>
                <a:sym typeface="Gill Sans"/>
              </a:defRPr>
            </a:lvl6pPr>
            <a:lvl7pPr marL="0" lvl="6" indent="0" algn="r">
              <a:spcBef>
                <a:spcPts val="0"/>
              </a:spcBef>
              <a:buNone/>
              <a:defRPr sz="1200" b="0" i="0" u="none" strike="noStrike" cap="none">
                <a:solidFill>
                  <a:schemeClr val="lt2"/>
                </a:solidFill>
                <a:latin typeface="Gill Sans"/>
                <a:ea typeface="Gill Sans"/>
                <a:cs typeface="Gill Sans"/>
                <a:sym typeface="Gill Sans"/>
              </a:defRPr>
            </a:lvl7pPr>
            <a:lvl8pPr marL="0" lvl="7" indent="0" algn="r">
              <a:spcBef>
                <a:spcPts val="0"/>
              </a:spcBef>
              <a:buNone/>
              <a:defRPr sz="1200" b="0" i="0" u="none" strike="noStrike" cap="none">
                <a:solidFill>
                  <a:schemeClr val="lt2"/>
                </a:solidFill>
                <a:latin typeface="Gill Sans"/>
                <a:ea typeface="Gill Sans"/>
                <a:cs typeface="Gill Sans"/>
                <a:sym typeface="Gill Sans"/>
              </a:defRPr>
            </a:lvl8pPr>
            <a:lvl9pPr marL="0" lvl="8" indent="0" algn="r">
              <a:spcBef>
                <a:spcPts val="0"/>
              </a:spcBef>
              <a:buNone/>
              <a:defRPr sz="1200" b="0" i="0" u="none" strike="noStrike" cap="none">
                <a:solidFill>
                  <a:schemeClr val="l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grpSp>
        <p:nvGrpSpPr>
          <p:cNvPr id="49" name="Google Shape;49;p6" title="left scallop shape"/>
          <p:cNvGrpSpPr/>
          <p:nvPr/>
        </p:nvGrpSpPr>
        <p:grpSpPr>
          <a:xfrm>
            <a:off x="0" y="0"/>
            <a:ext cx="2814638" cy="6858000"/>
            <a:chOff x="0" y="0"/>
            <a:chExt cx="2814638" cy="6858000"/>
          </a:xfrm>
        </p:grpSpPr>
        <p:sp>
          <p:nvSpPr>
            <p:cNvPr id="50" name="Google Shape;50;p6" title="left scallop shape"/>
            <p:cNvSpPr/>
            <p:nvPr/>
          </p:nvSpPr>
          <p:spPr>
            <a:xfrm>
              <a:off x="0" y="0"/>
              <a:ext cx="2814638" cy="6858000"/>
            </a:xfrm>
            <a:custGeom>
              <a:avLst/>
              <a:gdLst/>
              <a:ahLst/>
              <a:cxnLst/>
              <a:rect l="l" t="t" r="r" b="b"/>
              <a:pathLst>
                <a:path w="1773" h="4320" extrusionOk="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lt2"/>
            </a:solidFill>
            <a:ln>
              <a:noFill/>
            </a:ln>
          </p:spPr>
        </p:sp>
        <p:sp>
          <p:nvSpPr>
            <p:cNvPr id="51" name="Google Shape;51;p6" title="left scallop inline"/>
            <p:cNvSpPr/>
            <p:nvPr/>
          </p:nvSpPr>
          <p:spPr>
            <a:xfrm>
              <a:off x="874382" y="0"/>
              <a:ext cx="1646238" cy="6858000"/>
            </a:xfrm>
            <a:custGeom>
              <a:avLst/>
              <a:gdLst/>
              <a:ahLst/>
              <a:cxnLst/>
              <a:rect l="l" t="t" r="r" b="b"/>
              <a:pathLst>
                <a:path w="1037" h="4320" extrusionOk="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1252728" y="381000"/>
            <a:ext cx="10172700" cy="149351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7"/>
          <p:cNvSpPr txBox="1">
            <a:spLocks noGrp="1"/>
          </p:cNvSpPr>
          <p:nvPr>
            <p:ph type="body" idx="1"/>
          </p:nvPr>
        </p:nvSpPr>
        <p:spPr>
          <a:xfrm>
            <a:off x="1251678" y="2199633"/>
            <a:ext cx="4800600" cy="632529"/>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700"/>
              </a:spcBef>
              <a:spcAft>
                <a:spcPts val="0"/>
              </a:spcAft>
              <a:buSzPts val="1900"/>
              <a:buNone/>
              <a:defRPr sz="1900" b="1" cap="none">
                <a:solidFill>
                  <a:schemeClr val="dk2"/>
                </a:solidFill>
              </a:defRPr>
            </a:lvl1pPr>
            <a:lvl2pPr marL="914400" lvl="1" indent="-228600" algn="l">
              <a:lnSpc>
                <a:spcPct val="110000"/>
              </a:lnSpc>
              <a:spcBef>
                <a:spcPts val="700"/>
              </a:spcBef>
              <a:spcAft>
                <a:spcPts val="0"/>
              </a:spcAft>
              <a:buSzPts val="1900"/>
              <a:buNone/>
              <a:defRPr sz="1900" b="1"/>
            </a:lvl2pPr>
            <a:lvl3pPr marL="1371600" lvl="2" indent="-228600" algn="l">
              <a:lnSpc>
                <a:spcPct val="110000"/>
              </a:lnSpc>
              <a:spcBef>
                <a:spcPts val="700"/>
              </a:spcBef>
              <a:spcAft>
                <a:spcPts val="0"/>
              </a:spcAft>
              <a:buSzPts val="1800"/>
              <a:buNone/>
              <a:defRPr sz="1800" b="1"/>
            </a:lvl3pPr>
            <a:lvl4pPr marL="1828800" lvl="3" indent="-228600" algn="l">
              <a:lnSpc>
                <a:spcPct val="110000"/>
              </a:lnSpc>
              <a:spcBef>
                <a:spcPts val="700"/>
              </a:spcBef>
              <a:spcAft>
                <a:spcPts val="0"/>
              </a:spcAft>
              <a:buSzPts val="1600"/>
              <a:buNone/>
              <a:defRPr sz="1600" b="1"/>
            </a:lvl4pPr>
            <a:lvl5pPr marL="2286000" lvl="4" indent="-228600" algn="l">
              <a:lnSpc>
                <a:spcPct val="110000"/>
              </a:lnSpc>
              <a:spcBef>
                <a:spcPts val="700"/>
              </a:spcBef>
              <a:spcAft>
                <a:spcPts val="0"/>
              </a:spcAft>
              <a:buSzPts val="1600"/>
              <a:buNone/>
              <a:defRPr sz="1600" b="1"/>
            </a:lvl5pPr>
            <a:lvl6pPr marL="2743200" lvl="5" indent="-228600" algn="l">
              <a:lnSpc>
                <a:spcPct val="110000"/>
              </a:lnSpc>
              <a:spcBef>
                <a:spcPts val="700"/>
              </a:spcBef>
              <a:spcAft>
                <a:spcPts val="0"/>
              </a:spcAft>
              <a:buSzPts val="1600"/>
              <a:buNone/>
              <a:defRPr sz="1600" b="1"/>
            </a:lvl6pPr>
            <a:lvl7pPr marL="3200400" lvl="6" indent="-228600" algn="l">
              <a:lnSpc>
                <a:spcPct val="110000"/>
              </a:lnSpc>
              <a:spcBef>
                <a:spcPts val="700"/>
              </a:spcBef>
              <a:spcAft>
                <a:spcPts val="0"/>
              </a:spcAft>
              <a:buSzPts val="1600"/>
              <a:buNone/>
              <a:defRPr sz="1600" b="1"/>
            </a:lvl7pPr>
            <a:lvl8pPr marL="3657600" lvl="7" indent="-228600" algn="l">
              <a:lnSpc>
                <a:spcPct val="110000"/>
              </a:lnSpc>
              <a:spcBef>
                <a:spcPts val="700"/>
              </a:spcBef>
              <a:spcAft>
                <a:spcPts val="0"/>
              </a:spcAft>
              <a:buSzPts val="1600"/>
              <a:buNone/>
              <a:defRPr sz="1600" b="1"/>
            </a:lvl8pPr>
            <a:lvl9pPr marL="4114800" lvl="8" indent="-228600" algn="l">
              <a:lnSpc>
                <a:spcPct val="110000"/>
              </a:lnSpc>
              <a:spcBef>
                <a:spcPts val="700"/>
              </a:spcBef>
              <a:spcAft>
                <a:spcPts val="0"/>
              </a:spcAft>
              <a:buSzPts val="1600"/>
              <a:buNone/>
              <a:defRPr sz="1600" b="1"/>
            </a:lvl9pPr>
          </a:lstStyle>
          <a:p>
            <a:endParaRPr/>
          </a:p>
        </p:txBody>
      </p:sp>
      <p:sp>
        <p:nvSpPr>
          <p:cNvPr id="55" name="Google Shape;55;p7"/>
          <p:cNvSpPr txBox="1">
            <a:spLocks noGrp="1"/>
          </p:cNvSpPr>
          <p:nvPr>
            <p:ph type="body" idx="2"/>
          </p:nvPr>
        </p:nvSpPr>
        <p:spPr>
          <a:xfrm>
            <a:off x="1257300" y="2909102"/>
            <a:ext cx="4800600" cy="2996398"/>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700"/>
              </a:spcBef>
              <a:spcAft>
                <a:spcPts val="0"/>
              </a:spcAft>
              <a:buSzPts val="1800"/>
              <a:buChar char="•"/>
              <a:defRPr/>
            </a:lvl1pPr>
            <a:lvl2pPr marL="914400" lvl="1" indent="-342900" algn="l">
              <a:lnSpc>
                <a:spcPct val="110000"/>
              </a:lnSpc>
              <a:spcBef>
                <a:spcPts val="700"/>
              </a:spcBef>
              <a:spcAft>
                <a:spcPts val="0"/>
              </a:spcAft>
              <a:buSzPts val="1800"/>
              <a:buChar char="–"/>
              <a:defRPr/>
            </a:lvl2pPr>
            <a:lvl3pPr marL="1371600" lvl="2" indent="-342900" algn="l">
              <a:lnSpc>
                <a:spcPct val="110000"/>
              </a:lnSpc>
              <a:spcBef>
                <a:spcPts val="700"/>
              </a:spcBef>
              <a:spcAft>
                <a:spcPts val="0"/>
              </a:spcAft>
              <a:buSzPts val="1800"/>
              <a:buChar char="•"/>
              <a:defRPr/>
            </a:lvl3pPr>
            <a:lvl4pPr marL="1828800" lvl="3" indent="-342900" algn="l">
              <a:lnSpc>
                <a:spcPct val="110000"/>
              </a:lnSpc>
              <a:spcBef>
                <a:spcPts val="700"/>
              </a:spcBef>
              <a:spcAft>
                <a:spcPts val="0"/>
              </a:spcAft>
              <a:buSzPts val="1800"/>
              <a:buChar char="–"/>
              <a:defRPr/>
            </a:lvl4pPr>
            <a:lvl5pPr marL="2286000" lvl="4" indent="-342900" algn="l">
              <a:lnSpc>
                <a:spcPct val="110000"/>
              </a:lnSpc>
              <a:spcBef>
                <a:spcPts val="700"/>
              </a:spcBef>
              <a:spcAft>
                <a:spcPts val="0"/>
              </a:spcAft>
              <a:buSzPts val="1800"/>
              <a:buChar char="•"/>
              <a:defRPr/>
            </a:lvl5pPr>
            <a:lvl6pPr marL="2743200" lvl="5" indent="-342900" algn="l">
              <a:lnSpc>
                <a:spcPct val="110000"/>
              </a:lnSpc>
              <a:spcBef>
                <a:spcPts val="700"/>
              </a:spcBef>
              <a:spcAft>
                <a:spcPts val="0"/>
              </a:spcAft>
              <a:buSzPts val="1800"/>
              <a:buChar char="–"/>
              <a:defRPr/>
            </a:lvl6pPr>
            <a:lvl7pPr marL="3200400" lvl="6" indent="-342900" algn="l">
              <a:lnSpc>
                <a:spcPct val="110000"/>
              </a:lnSpc>
              <a:spcBef>
                <a:spcPts val="700"/>
              </a:spcBef>
              <a:spcAft>
                <a:spcPts val="0"/>
              </a:spcAft>
              <a:buSzPts val="1800"/>
              <a:buChar char="•"/>
              <a:defRPr/>
            </a:lvl7pPr>
            <a:lvl8pPr marL="3657600" lvl="7" indent="-342900" algn="l">
              <a:lnSpc>
                <a:spcPct val="110000"/>
              </a:lnSpc>
              <a:spcBef>
                <a:spcPts val="700"/>
              </a:spcBef>
              <a:spcAft>
                <a:spcPts val="0"/>
              </a:spcAft>
              <a:buSzPts val="1800"/>
              <a:buChar char="–"/>
              <a:defRPr/>
            </a:lvl8pPr>
            <a:lvl9pPr marL="4114800" lvl="8" indent="-342900" algn="l">
              <a:lnSpc>
                <a:spcPct val="110000"/>
              </a:lnSpc>
              <a:spcBef>
                <a:spcPts val="700"/>
              </a:spcBef>
              <a:spcAft>
                <a:spcPts val="0"/>
              </a:spcAft>
              <a:buSzPts val="1800"/>
              <a:buChar char="•"/>
              <a:defRPr/>
            </a:lvl9pPr>
          </a:lstStyle>
          <a:p>
            <a:endParaRPr/>
          </a:p>
        </p:txBody>
      </p:sp>
      <p:sp>
        <p:nvSpPr>
          <p:cNvPr id="56" name="Google Shape;56;p7"/>
          <p:cNvSpPr txBox="1">
            <a:spLocks noGrp="1"/>
          </p:cNvSpPr>
          <p:nvPr>
            <p:ph type="body" idx="3"/>
          </p:nvPr>
        </p:nvSpPr>
        <p:spPr>
          <a:xfrm>
            <a:off x="6633864" y="2199633"/>
            <a:ext cx="4800600" cy="632529"/>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700"/>
              </a:spcBef>
              <a:spcAft>
                <a:spcPts val="0"/>
              </a:spcAft>
              <a:buSzPts val="1900"/>
              <a:buNone/>
              <a:defRPr sz="1900" b="1" cap="none">
                <a:solidFill>
                  <a:schemeClr val="dk2"/>
                </a:solidFill>
              </a:defRPr>
            </a:lvl1pPr>
            <a:lvl2pPr marL="914400" lvl="1" indent="-228600" algn="l">
              <a:lnSpc>
                <a:spcPct val="110000"/>
              </a:lnSpc>
              <a:spcBef>
                <a:spcPts val="700"/>
              </a:spcBef>
              <a:spcAft>
                <a:spcPts val="0"/>
              </a:spcAft>
              <a:buSzPts val="1900"/>
              <a:buNone/>
              <a:defRPr sz="1900" b="1"/>
            </a:lvl2pPr>
            <a:lvl3pPr marL="1371600" lvl="2" indent="-228600" algn="l">
              <a:lnSpc>
                <a:spcPct val="110000"/>
              </a:lnSpc>
              <a:spcBef>
                <a:spcPts val="700"/>
              </a:spcBef>
              <a:spcAft>
                <a:spcPts val="0"/>
              </a:spcAft>
              <a:buSzPts val="1800"/>
              <a:buNone/>
              <a:defRPr sz="1800" b="1"/>
            </a:lvl3pPr>
            <a:lvl4pPr marL="1828800" lvl="3" indent="-228600" algn="l">
              <a:lnSpc>
                <a:spcPct val="110000"/>
              </a:lnSpc>
              <a:spcBef>
                <a:spcPts val="700"/>
              </a:spcBef>
              <a:spcAft>
                <a:spcPts val="0"/>
              </a:spcAft>
              <a:buSzPts val="1600"/>
              <a:buNone/>
              <a:defRPr sz="1600" b="1"/>
            </a:lvl4pPr>
            <a:lvl5pPr marL="2286000" lvl="4" indent="-228600" algn="l">
              <a:lnSpc>
                <a:spcPct val="110000"/>
              </a:lnSpc>
              <a:spcBef>
                <a:spcPts val="700"/>
              </a:spcBef>
              <a:spcAft>
                <a:spcPts val="0"/>
              </a:spcAft>
              <a:buSzPts val="1600"/>
              <a:buNone/>
              <a:defRPr sz="1600" b="1"/>
            </a:lvl5pPr>
            <a:lvl6pPr marL="2743200" lvl="5" indent="-228600" algn="l">
              <a:lnSpc>
                <a:spcPct val="110000"/>
              </a:lnSpc>
              <a:spcBef>
                <a:spcPts val="700"/>
              </a:spcBef>
              <a:spcAft>
                <a:spcPts val="0"/>
              </a:spcAft>
              <a:buSzPts val="1600"/>
              <a:buNone/>
              <a:defRPr sz="1600" b="1"/>
            </a:lvl6pPr>
            <a:lvl7pPr marL="3200400" lvl="6" indent="-228600" algn="l">
              <a:lnSpc>
                <a:spcPct val="110000"/>
              </a:lnSpc>
              <a:spcBef>
                <a:spcPts val="700"/>
              </a:spcBef>
              <a:spcAft>
                <a:spcPts val="0"/>
              </a:spcAft>
              <a:buSzPts val="1600"/>
              <a:buNone/>
              <a:defRPr sz="1600" b="1"/>
            </a:lvl7pPr>
            <a:lvl8pPr marL="3657600" lvl="7" indent="-228600" algn="l">
              <a:lnSpc>
                <a:spcPct val="110000"/>
              </a:lnSpc>
              <a:spcBef>
                <a:spcPts val="700"/>
              </a:spcBef>
              <a:spcAft>
                <a:spcPts val="0"/>
              </a:spcAft>
              <a:buSzPts val="1600"/>
              <a:buNone/>
              <a:defRPr sz="1600" b="1"/>
            </a:lvl8pPr>
            <a:lvl9pPr marL="4114800" lvl="8" indent="-228600" algn="l">
              <a:lnSpc>
                <a:spcPct val="110000"/>
              </a:lnSpc>
              <a:spcBef>
                <a:spcPts val="700"/>
              </a:spcBef>
              <a:spcAft>
                <a:spcPts val="0"/>
              </a:spcAft>
              <a:buSzPts val="1600"/>
              <a:buNone/>
              <a:defRPr sz="1600" b="1"/>
            </a:lvl9pPr>
          </a:lstStyle>
          <a:p>
            <a:endParaRPr/>
          </a:p>
        </p:txBody>
      </p:sp>
      <p:sp>
        <p:nvSpPr>
          <p:cNvPr id="57" name="Google Shape;57;p7"/>
          <p:cNvSpPr txBox="1">
            <a:spLocks noGrp="1"/>
          </p:cNvSpPr>
          <p:nvPr>
            <p:ph type="body" idx="4"/>
          </p:nvPr>
        </p:nvSpPr>
        <p:spPr>
          <a:xfrm>
            <a:off x="6633864" y="2909102"/>
            <a:ext cx="4800600" cy="2996398"/>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700"/>
              </a:spcBef>
              <a:spcAft>
                <a:spcPts val="0"/>
              </a:spcAft>
              <a:buSzPts val="1800"/>
              <a:buChar char="•"/>
              <a:defRPr/>
            </a:lvl1pPr>
            <a:lvl2pPr marL="914400" lvl="1" indent="-342900" algn="l">
              <a:lnSpc>
                <a:spcPct val="110000"/>
              </a:lnSpc>
              <a:spcBef>
                <a:spcPts val="700"/>
              </a:spcBef>
              <a:spcAft>
                <a:spcPts val="0"/>
              </a:spcAft>
              <a:buSzPts val="1800"/>
              <a:buChar char="–"/>
              <a:defRPr/>
            </a:lvl2pPr>
            <a:lvl3pPr marL="1371600" lvl="2" indent="-342900" algn="l">
              <a:lnSpc>
                <a:spcPct val="110000"/>
              </a:lnSpc>
              <a:spcBef>
                <a:spcPts val="700"/>
              </a:spcBef>
              <a:spcAft>
                <a:spcPts val="0"/>
              </a:spcAft>
              <a:buSzPts val="1800"/>
              <a:buChar char="•"/>
              <a:defRPr/>
            </a:lvl3pPr>
            <a:lvl4pPr marL="1828800" lvl="3" indent="-342900" algn="l">
              <a:lnSpc>
                <a:spcPct val="110000"/>
              </a:lnSpc>
              <a:spcBef>
                <a:spcPts val="700"/>
              </a:spcBef>
              <a:spcAft>
                <a:spcPts val="0"/>
              </a:spcAft>
              <a:buSzPts val="1800"/>
              <a:buChar char="–"/>
              <a:defRPr/>
            </a:lvl4pPr>
            <a:lvl5pPr marL="2286000" lvl="4" indent="-342900" algn="l">
              <a:lnSpc>
                <a:spcPct val="110000"/>
              </a:lnSpc>
              <a:spcBef>
                <a:spcPts val="700"/>
              </a:spcBef>
              <a:spcAft>
                <a:spcPts val="0"/>
              </a:spcAft>
              <a:buSzPts val="1800"/>
              <a:buChar char="•"/>
              <a:defRPr/>
            </a:lvl5pPr>
            <a:lvl6pPr marL="2743200" lvl="5" indent="-342900" algn="l">
              <a:lnSpc>
                <a:spcPct val="110000"/>
              </a:lnSpc>
              <a:spcBef>
                <a:spcPts val="700"/>
              </a:spcBef>
              <a:spcAft>
                <a:spcPts val="0"/>
              </a:spcAft>
              <a:buSzPts val="1800"/>
              <a:buChar char="–"/>
              <a:defRPr/>
            </a:lvl6pPr>
            <a:lvl7pPr marL="3200400" lvl="6" indent="-342900" algn="l">
              <a:lnSpc>
                <a:spcPct val="110000"/>
              </a:lnSpc>
              <a:spcBef>
                <a:spcPts val="700"/>
              </a:spcBef>
              <a:spcAft>
                <a:spcPts val="0"/>
              </a:spcAft>
              <a:buSzPts val="1800"/>
              <a:buChar char="•"/>
              <a:defRPr/>
            </a:lvl7pPr>
            <a:lvl8pPr marL="3657600" lvl="7" indent="-342900" algn="l">
              <a:lnSpc>
                <a:spcPct val="110000"/>
              </a:lnSpc>
              <a:spcBef>
                <a:spcPts val="700"/>
              </a:spcBef>
              <a:spcAft>
                <a:spcPts val="0"/>
              </a:spcAft>
              <a:buSzPts val="1800"/>
              <a:buChar char="–"/>
              <a:defRPr/>
            </a:lvl8pPr>
            <a:lvl9pPr marL="4114800" lvl="8" indent="-342900" algn="l">
              <a:lnSpc>
                <a:spcPct val="110000"/>
              </a:lnSpc>
              <a:spcBef>
                <a:spcPts val="700"/>
              </a:spcBef>
              <a:spcAft>
                <a:spcPts val="0"/>
              </a:spcAft>
              <a:buSzPts val="1800"/>
              <a:buChar char="•"/>
              <a:defRPr/>
            </a:lvl9pPr>
          </a:lstStyle>
          <a:p>
            <a:endParaRPr/>
          </a:p>
        </p:txBody>
      </p:sp>
      <p:sp>
        <p:nvSpPr>
          <p:cNvPr id="58" name="Google Shape;58;p7"/>
          <p:cNvSpPr txBox="1">
            <a:spLocks noGrp="1"/>
          </p:cNvSpPr>
          <p:nvPr>
            <p:ph type="dt" idx="10"/>
          </p:nvPr>
        </p:nvSpPr>
        <p:spPr>
          <a:xfrm>
            <a:off x="1251678" y="6375679"/>
            <a:ext cx="2329722" cy="3484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7"/>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7"/>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8"/>
          <p:cNvSpPr txBox="1">
            <a:spLocks noGrp="1"/>
          </p:cNvSpPr>
          <p:nvPr>
            <p:ph type="title"/>
          </p:nvPr>
        </p:nvSpPr>
        <p:spPr>
          <a:xfrm>
            <a:off x="1251678" y="382385"/>
            <a:ext cx="10178322" cy="1492132"/>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8"/>
          <p:cNvSpPr txBox="1">
            <a:spLocks noGrp="1"/>
          </p:cNvSpPr>
          <p:nvPr>
            <p:ph type="dt" idx="10"/>
          </p:nvPr>
        </p:nvSpPr>
        <p:spPr>
          <a:xfrm>
            <a:off x="1251678" y="6375679"/>
            <a:ext cx="2329722" cy="3484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8"/>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8"/>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9"/>
          <p:cNvSpPr txBox="1">
            <a:spLocks noGrp="1"/>
          </p:cNvSpPr>
          <p:nvPr>
            <p:ph type="dt" idx="10"/>
          </p:nvPr>
        </p:nvSpPr>
        <p:spPr>
          <a:xfrm>
            <a:off x="1251678" y="6375679"/>
            <a:ext cx="2329722" cy="3484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9"/>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9"/>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0"/>
        <p:cNvGrpSpPr/>
        <p:nvPr/>
      </p:nvGrpSpPr>
      <p:grpSpPr>
        <a:xfrm>
          <a:off x="0" y="0"/>
          <a:ext cx="0" cy="0"/>
          <a:chOff x="0" y="0"/>
          <a:chExt cx="0" cy="0"/>
        </a:xfrm>
      </p:grpSpPr>
      <p:sp>
        <p:nvSpPr>
          <p:cNvPr id="71" name="Google Shape;71;p10" title="right scallop background shape"/>
          <p:cNvSpPr/>
          <p:nvPr/>
        </p:nvSpPr>
        <p:spPr>
          <a:xfrm>
            <a:off x="7389812" y="0"/>
            <a:ext cx="4802188" cy="6858000"/>
          </a:xfrm>
          <a:custGeom>
            <a:avLst/>
            <a:gdLst/>
            <a:ahLst/>
            <a:cxnLst/>
            <a:rect l="l" t="t" r="r" b="b"/>
            <a:pathLst>
              <a:path w="3025" h="4320" extrusionOk="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dk2"/>
          </a:solidFill>
          <a:ln>
            <a:noFill/>
          </a:ln>
        </p:spPr>
      </p:sp>
      <p:sp>
        <p:nvSpPr>
          <p:cNvPr id="72" name="Google Shape;72;p10"/>
          <p:cNvSpPr txBox="1">
            <a:spLocks noGrp="1"/>
          </p:cNvSpPr>
          <p:nvPr>
            <p:ph type="title"/>
          </p:nvPr>
        </p:nvSpPr>
        <p:spPr>
          <a:xfrm>
            <a:off x="8337884" y="457199"/>
            <a:ext cx="3092115" cy="119667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accent1"/>
              </a:buClr>
              <a:buSzPts val="1900"/>
              <a:buFont typeface="Gill Sans"/>
              <a:buNone/>
              <a:defRPr sz="1900" b="1" i="0" cap="none">
                <a:solidFill>
                  <a:schemeClr val="accent1"/>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0"/>
          <p:cNvSpPr txBox="1">
            <a:spLocks noGrp="1"/>
          </p:cNvSpPr>
          <p:nvPr>
            <p:ph type="body" idx="1"/>
          </p:nvPr>
        </p:nvSpPr>
        <p:spPr>
          <a:xfrm>
            <a:off x="765051" y="920377"/>
            <a:ext cx="6158418" cy="4985124"/>
          </a:xfrm>
          <a:prstGeom prst="rect">
            <a:avLst/>
          </a:prstGeom>
          <a:noFill/>
          <a:ln>
            <a:noFill/>
          </a:ln>
        </p:spPr>
        <p:txBody>
          <a:bodyPr spcFirstLastPara="1" wrap="square" lIns="91425" tIns="45700" rIns="91425" bIns="45700" anchor="t" anchorCtr="0">
            <a:noAutofit/>
          </a:bodyPr>
          <a:lstStyle>
            <a:lvl1pPr marL="457200" lvl="0" indent="-431800" algn="l">
              <a:lnSpc>
                <a:spcPct val="110000"/>
              </a:lnSpc>
              <a:spcBef>
                <a:spcPts val="700"/>
              </a:spcBef>
              <a:spcAft>
                <a:spcPts val="0"/>
              </a:spcAft>
              <a:buSzPts val="3200"/>
              <a:buChar char="•"/>
              <a:defRPr sz="3200"/>
            </a:lvl1pPr>
            <a:lvl2pPr marL="914400" lvl="1" indent="-406400" algn="l">
              <a:lnSpc>
                <a:spcPct val="110000"/>
              </a:lnSpc>
              <a:spcBef>
                <a:spcPts val="700"/>
              </a:spcBef>
              <a:spcAft>
                <a:spcPts val="0"/>
              </a:spcAft>
              <a:buSzPts val="2800"/>
              <a:buChar char="–"/>
              <a:defRPr sz="2800"/>
            </a:lvl2pPr>
            <a:lvl3pPr marL="1371600" lvl="2" indent="-381000" algn="l">
              <a:lnSpc>
                <a:spcPct val="110000"/>
              </a:lnSpc>
              <a:spcBef>
                <a:spcPts val="700"/>
              </a:spcBef>
              <a:spcAft>
                <a:spcPts val="0"/>
              </a:spcAft>
              <a:buSzPts val="2400"/>
              <a:buChar char="•"/>
              <a:defRPr sz="2400"/>
            </a:lvl3pPr>
            <a:lvl4pPr marL="1828800" lvl="3" indent="-355600" algn="l">
              <a:lnSpc>
                <a:spcPct val="110000"/>
              </a:lnSpc>
              <a:spcBef>
                <a:spcPts val="700"/>
              </a:spcBef>
              <a:spcAft>
                <a:spcPts val="0"/>
              </a:spcAft>
              <a:buSzPts val="2000"/>
              <a:buChar char="–"/>
              <a:defRPr sz="2000"/>
            </a:lvl4pPr>
            <a:lvl5pPr marL="2286000" lvl="4" indent="-355600" algn="l">
              <a:lnSpc>
                <a:spcPct val="110000"/>
              </a:lnSpc>
              <a:spcBef>
                <a:spcPts val="700"/>
              </a:spcBef>
              <a:spcAft>
                <a:spcPts val="0"/>
              </a:spcAft>
              <a:buSzPts val="2000"/>
              <a:buChar char="•"/>
              <a:defRPr sz="2000"/>
            </a:lvl5pPr>
            <a:lvl6pPr marL="2743200" lvl="5" indent="-355600" algn="l">
              <a:lnSpc>
                <a:spcPct val="110000"/>
              </a:lnSpc>
              <a:spcBef>
                <a:spcPts val="700"/>
              </a:spcBef>
              <a:spcAft>
                <a:spcPts val="0"/>
              </a:spcAft>
              <a:buSzPts val="2000"/>
              <a:buChar char="–"/>
              <a:defRPr sz="2000"/>
            </a:lvl6pPr>
            <a:lvl7pPr marL="3200400" lvl="6" indent="-355600" algn="l">
              <a:lnSpc>
                <a:spcPct val="110000"/>
              </a:lnSpc>
              <a:spcBef>
                <a:spcPts val="700"/>
              </a:spcBef>
              <a:spcAft>
                <a:spcPts val="0"/>
              </a:spcAft>
              <a:buSzPts val="2000"/>
              <a:buChar char="•"/>
              <a:defRPr sz="2000"/>
            </a:lvl7pPr>
            <a:lvl8pPr marL="3657600" lvl="7" indent="-355600" algn="l">
              <a:lnSpc>
                <a:spcPct val="110000"/>
              </a:lnSpc>
              <a:spcBef>
                <a:spcPts val="700"/>
              </a:spcBef>
              <a:spcAft>
                <a:spcPts val="0"/>
              </a:spcAft>
              <a:buSzPts val="2000"/>
              <a:buChar char="–"/>
              <a:defRPr sz="2000"/>
            </a:lvl8pPr>
            <a:lvl9pPr marL="4114800" lvl="8" indent="-355600" algn="l">
              <a:lnSpc>
                <a:spcPct val="110000"/>
              </a:lnSpc>
              <a:spcBef>
                <a:spcPts val="700"/>
              </a:spcBef>
              <a:spcAft>
                <a:spcPts val="0"/>
              </a:spcAft>
              <a:buSzPts val="2000"/>
              <a:buChar char="•"/>
              <a:defRPr sz="2000"/>
            </a:lvl9pPr>
          </a:lstStyle>
          <a:p>
            <a:endParaRPr/>
          </a:p>
        </p:txBody>
      </p:sp>
      <p:sp>
        <p:nvSpPr>
          <p:cNvPr id="74" name="Google Shape;74;p10"/>
          <p:cNvSpPr txBox="1">
            <a:spLocks noGrp="1"/>
          </p:cNvSpPr>
          <p:nvPr>
            <p:ph type="body" idx="2"/>
          </p:nvPr>
        </p:nvSpPr>
        <p:spPr>
          <a:xfrm>
            <a:off x="8337885" y="1741336"/>
            <a:ext cx="3092115" cy="4164164"/>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200"/>
              </a:spcBef>
              <a:spcAft>
                <a:spcPts val="0"/>
              </a:spcAft>
              <a:buSzPts val="1600"/>
              <a:buNone/>
              <a:defRPr sz="1600">
                <a:solidFill>
                  <a:schemeClr val="lt2"/>
                </a:solidFill>
              </a:defRPr>
            </a:lvl1pPr>
            <a:lvl2pPr marL="914400" lvl="1" indent="-228600" algn="l">
              <a:lnSpc>
                <a:spcPct val="110000"/>
              </a:lnSpc>
              <a:spcBef>
                <a:spcPts val="700"/>
              </a:spcBef>
              <a:spcAft>
                <a:spcPts val="0"/>
              </a:spcAft>
              <a:buSzPts val="1400"/>
              <a:buNone/>
              <a:defRPr sz="1400"/>
            </a:lvl2pPr>
            <a:lvl3pPr marL="1371600" lvl="2" indent="-228600" algn="l">
              <a:lnSpc>
                <a:spcPct val="110000"/>
              </a:lnSpc>
              <a:spcBef>
                <a:spcPts val="700"/>
              </a:spcBef>
              <a:spcAft>
                <a:spcPts val="0"/>
              </a:spcAft>
              <a:buSzPts val="1200"/>
              <a:buNone/>
              <a:defRPr sz="1200"/>
            </a:lvl3pPr>
            <a:lvl4pPr marL="1828800" lvl="3" indent="-228600" algn="l">
              <a:lnSpc>
                <a:spcPct val="110000"/>
              </a:lnSpc>
              <a:spcBef>
                <a:spcPts val="700"/>
              </a:spcBef>
              <a:spcAft>
                <a:spcPts val="0"/>
              </a:spcAft>
              <a:buSzPts val="1000"/>
              <a:buNone/>
              <a:defRPr sz="1000"/>
            </a:lvl4pPr>
            <a:lvl5pPr marL="2286000" lvl="4" indent="-228600" algn="l">
              <a:lnSpc>
                <a:spcPct val="110000"/>
              </a:lnSpc>
              <a:spcBef>
                <a:spcPts val="700"/>
              </a:spcBef>
              <a:spcAft>
                <a:spcPts val="0"/>
              </a:spcAft>
              <a:buSzPts val="1000"/>
              <a:buNone/>
              <a:defRPr sz="1000"/>
            </a:lvl5pPr>
            <a:lvl6pPr marL="2743200" lvl="5" indent="-228600" algn="l">
              <a:lnSpc>
                <a:spcPct val="110000"/>
              </a:lnSpc>
              <a:spcBef>
                <a:spcPts val="700"/>
              </a:spcBef>
              <a:spcAft>
                <a:spcPts val="0"/>
              </a:spcAft>
              <a:buSzPts val="1000"/>
              <a:buNone/>
              <a:defRPr sz="1000"/>
            </a:lvl6pPr>
            <a:lvl7pPr marL="3200400" lvl="6" indent="-228600" algn="l">
              <a:lnSpc>
                <a:spcPct val="110000"/>
              </a:lnSpc>
              <a:spcBef>
                <a:spcPts val="700"/>
              </a:spcBef>
              <a:spcAft>
                <a:spcPts val="0"/>
              </a:spcAft>
              <a:buSzPts val="1000"/>
              <a:buNone/>
              <a:defRPr sz="1000"/>
            </a:lvl7pPr>
            <a:lvl8pPr marL="3657600" lvl="7" indent="-228600" algn="l">
              <a:lnSpc>
                <a:spcPct val="110000"/>
              </a:lnSpc>
              <a:spcBef>
                <a:spcPts val="700"/>
              </a:spcBef>
              <a:spcAft>
                <a:spcPts val="0"/>
              </a:spcAft>
              <a:buSzPts val="1000"/>
              <a:buNone/>
              <a:defRPr sz="1000"/>
            </a:lvl8pPr>
            <a:lvl9pPr marL="4114800" lvl="8" indent="-228600" algn="l">
              <a:lnSpc>
                <a:spcPct val="110000"/>
              </a:lnSpc>
              <a:spcBef>
                <a:spcPts val="700"/>
              </a:spcBef>
              <a:spcAft>
                <a:spcPts val="0"/>
              </a:spcAft>
              <a:buSzPts val="1000"/>
              <a:buNone/>
              <a:defRPr sz="1000"/>
            </a:lvl9pPr>
          </a:lstStyle>
          <a:p>
            <a:endParaRPr/>
          </a:p>
        </p:txBody>
      </p:sp>
      <p:sp>
        <p:nvSpPr>
          <p:cNvPr id="75" name="Google Shape;75;p10"/>
          <p:cNvSpPr txBox="1">
            <a:spLocks noGrp="1"/>
          </p:cNvSpPr>
          <p:nvPr>
            <p:ph type="dt" idx="10"/>
          </p:nvPr>
        </p:nvSpPr>
        <p:spPr>
          <a:xfrm>
            <a:off x="765051" y="6375679"/>
            <a:ext cx="1233355" cy="34846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0"/>
          <p:cNvSpPr txBox="1">
            <a:spLocks noGrp="1"/>
          </p:cNvSpPr>
          <p:nvPr>
            <p:ph type="ftr" idx="11"/>
          </p:nvPr>
        </p:nvSpPr>
        <p:spPr>
          <a:xfrm>
            <a:off x="2103620" y="6375679"/>
            <a:ext cx="3482179" cy="345796"/>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txBox="1">
            <a:spLocks noGrp="1"/>
          </p:cNvSpPr>
          <p:nvPr>
            <p:ph type="sldNum" idx="12"/>
          </p:nvPr>
        </p:nvSpPr>
        <p:spPr>
          <a:xfrm>
            <a:off x="5691014" y="6375679"/>
            <a:ext cx="1232456" cy="345796"/>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8" name="Google Shape;78;p10" title="left edge border"/>
          <p:cNvSpPr/>
          <p:nvPr/>
        </p:nvSpPr>
        <p:spPr>
          <a:xfrm>
            <a:off x="0" y="0"/>
            <a:ext cx="283464"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51678" y="382385"/>
            <a:ext cx="10178322" cy="149213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5100"/>
              <a:buFont typeface="Impact"/>
              <a:buNone/>
              <a:defRPr sz="5100" b="0" i="0" u="none" strike="noStrike" cap="none">
                <a:solidFill>
                  <a:schemeClr val="dk2"/>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251678" y="2286001"/>
            <a:ext cx="10178322" cy="3593591"/>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10000"/>
              </a:lnSpc>
              <a:spcBef>
                <a:spcPts val="700"/>
              </a:spcBef>
              <a:spcAft>
                <a:spcPts val="0"/>
              </a:spcAft>
              <a:buClr>
                <a:schemeClr val="dk2"/>
              </a:buClr>
              <a:buSzPts val="2000"/>
              <a:buFont typeface="Arial"/>
              <a:buChar char="•"/>
              <a:defRPr sz="2000" b="0" i="0" u="none" strike="noStrike" cap="none">
                <a:solidFill>
                  <a:srgbClr val="595959"/>
                </a:solidFill>
                <a:latin typeface="Gill Sans"/>
                <a:ea typeface="Gill Sans"/>
                <a:cs typeface="Gill Sans"/>
                <a:sym typeface="Gill Sans"/>
              </a:defRPr>
            </a:lvl1pPr>
            <a:lvl2pPr marL="914400" marR="0" lvl="1" indent="-342900" algn="l" rtl="0">
              <a:lnSpc>
                <a:spcPct val="110000"/>
              </a:lnSpc>
              <a:spcBef>
                <a:spcPts val="700"/>
              </a:spcBef>
              <a:spcAft>
                <a:spcPts val="0"/>
              </a:spcAft>
              <a:buClr>
                <a:schemeClr val="dk2"/>
              </a:buClr>
              <a:buSzPts val="1800"/>
              <a:buFont typeface="Gill Sans"/>
              <a:buChar char="–"/>
              <a:defRPr sz="1800" b="0" i="0" u="none" strike="noStrike" cap="none">
                <a:solidFill>
                  <a:srgbClr val="595959"/>
                </a:solidFill>
                <a:latin typeface="Gill Sans"/>
                <a:ea typeface="Gill Sans"/>
                <a:cs typeface="Gill Sans"/>
                <a:sym typeface="Gill Sans"/>
              </a:defRPr>
            </a:lvl2pPr>
            <a:lvl3pPr marL="1371600" marR="0" lvl="2" indent="-330200" algn="l" rtl="0">
              <a:lnSpc>
                <a:spcPct val="110000"/>
              </a:lnSpc>
              <a:spcBef>
                <a:spcPts val="700"/>
              </a:spcBef>
              <a:spcAft>
                <a:spcPts val="0"/>
              </a:spcAft>
              <a:buClr>
                <a:schemeClr val="dk2"/>
              </a:buClr>
              <a:buSzPts val="1600"/>
              <a:buFont typeface="Arial"/>
              <a:buChar char="•"/>
              <a:defRPr sz="1600" b="0" i="0" u="none" strike="noStrike" cap="none">
                <a:solidFill>
                  <a:srgbClr val="595959"/>
                </a:solidFill>
                <a:latin typeface="Gill Sans"/>
                <a:ea typeface="Gill Sans"/>
                <a:cs typeface="Gill Sans"/>
                <a:sym typeface="Gill Sans"/>
              </a:defRPr>
            </a:lvl3pPr>
            <a:lvl4pPr marL="1828800" marR="0" lvl="3" indent="-317500" algn="l" rtl="0">
              <a:lnSpc>
                <a:spcPct val="110000"/>
              </a:lnSpc>
              <a:spcBef>
                <a:spcPts val="700"/>
              </a:spcBef>
              <a:spcAft>
                <a:spcPts val="0"/>
              </a:spcAft>
              <a:buClr>
                <a:schemeClr val="dk2"/>
              </a:buClr>
              <a:buSzPts val="1400"/>
              <a:buFont typeface="Gill Sans"/>
              <a:buChar char="–"/>
              <a:defRPr sz="1400" b="0" i="0" u="none" strike="noStrike" cap="none">
                <a:solidFill>
                  <a:srgbClr val="595959"/>
                </a:solidFill>
                <a:latin typeface="Gill Sans"/>
                <a:ea typeface="Gill Sans"/>
                <a:cs typeface="Gill Sans"/>
                <a:sym typeface="Gill Sans"/>
              </a:defRPr>
            </a:lvl4pPr>
            <a:lvl5pPr marL="2286000" marR="0" lvl="4" indent="-317500" algn="l" rtl="0">
              <a:lnSpc>
                <a:spcPct val="110000"/>
              </a:lnSpc>
              <a:spcBef>
                <a:spcPts val="700"/>
              </a:spcBef>
              <a:spcAft>
                <a:spcPts val="0"/>
              </a:spcAft>
              <a:buClr>
                <a:schemeClr val="dk2"/>
              </a:buClr>
              <a:buSzPts val="1400"/>
              <a:buFont typeface="Arial"/>
              <a:buChar char="•"/>
              <a:defRPr sz="1400" b="0" i="0" u="none" strike="noStrike" cap="none">
                <a:solidFill>
                  <a:srgbClr val="595959"/>
                </a:solidFill>
                <a:latin typeface="Gill Sans"/>
                <a:ea typeface="Gill Sans"/>
                <a:cs typeface="Gill Sans"/>
                <a:sym typeface="Gill Sans"/>
              </a:defRPr>
            </a:lvl5pPr>
            <a:lvl6pPr marL="2743200" marR="0" lvl="5" indent="-317500" algn="l" rtl="0">
              <a:lnSpc>
                <a:spcPct val="110000"/>
              </a:lnSpc>
              <a:spcBef>
                <a:spcPts val="700"/>
              </a:spcBef>
              <a:spcAft>
                <a:spcPts val="0"/>
              </a:spcAft>
              <a:buClr>
                <a:schemeClr val="dk2"/>
              </a:buClr>
              <a:buSzPts val="1400"/>
              <a:buFont typeface="Gill Sans"/>
              <a:buChar char="–"/>
              <a:defRPr sz="1400" b="0" i="0" u="none" strike="noStrike" cap="none">
                <a:solidFill>
                  <a:srgbClr val="595959"/>
                </a:solidFill>
                <a:latin typeface="Gill Sans"/>
                <a:ea typeface="Gill Sans"/>
                <a:cs typeface="Gill Sans"/>
                <a:sym typeface="Gill Sans"/>
              </a:defRPr>
            </a:lvl6pPr>
            <a:lvl7pPr marL="3200400" marR="0" lvl="6" indent="-317500" algn="l" rtl="0">
              <a:lnSpc>
                <a:spcPct val="110000"/>
              </a:lnSpc>
              <a:spcBef>
                <a:spcPts val="700"/>
              </a:spcBef>
              <a:spcAft>
                <a:spcPts val="0"/>
              </a:spcAft>
              <a:buClr>
                <a:schemeClr val="dk2"/>
              </a:buClr>
              <a:buSzPts val="1400"/>
              <a:buFont typeface="Arial"/>
              <a:buChar char="•"/>
              <a:defRPr sz="1400" b="0" i="0" u="none" strike="noStrike" cap="none">
                <a:solidFill>
                  <a:srgbClr val="595959"/>
                </a:solidFill>
                <a:latin typeface="Gill Sans"/>
                <a:ea typeface="Gill Sans"/>
                <a:cs typeface="Gill Sans"/>
                <a:sym typeface="Gill Sans"/>
              </a:defRPr>
            </a:lvl7pPr>
            <a:lvl8pPr marL="3657600" marR="0" lvl="7" indent="-317500" algn="l" rtl="0">
              <a:lnSpc>
                <a:spcPct val="110000"/>
              </a:lnSpc>
              <a:spcBef>
                <a:spcPts val="700"/>
              </a:spcBef>
              <a:spcAft>
                <a:spcPts val="0"/>
              </a:spcAft>
              <a:buClr>
                <a:schemeClr val="dk2"/>
              </a:buClr>
              <a:buSzPts val="1400"/>
              <a:buFont typeface="Gill Sans"/>
              <a:buChar char="–"/>
              <a:defRPr sz="1400" b="0" i="0" u="none" strike="noStrike" cap="none">
                <a:solidFill>
                  <a:srgbClr val="595959"/>
                </a:solidFill>
                <a:latin typeface="Gill Sans"/>
                <a:ea typeface="Gill Sans"/>
                <a:cs typeface="Gill Sans"/>
                <a:sym typeface="Gill Sans"/>
              </a:defRPr>
            </a:lvl8pPr>
            <a:lvl9pPr marL="4114800" marR="0" lvl="8" indent="-317500" algn="l" rtl="0">
              <a:lnSpc>
                <a:spcPct val="110000"/>
              </a:lnSpc>
              <a:spcBef>
                <a:spcPts val="700"/>
              </a:spcBef>
              <a:spcAft>
                <a:spcPts val="0"/>
              </a:spcAft>
              <a:buClr>
                <a:schemeClr val="dk2"/>
              </a:buClr>
              <a:buSzPts val="1400"/>
              <a:buFont typeface="Arial"/>
              <a:buChar char="•"/>
              <a:defRPr sz="1400" b="0" i="0" u="none" strike="noStrike" cap="none">
                <a:solidFill>
                  <a:srgbClr val="595959"/>
                </a:solidFill>
                <a:latin typeface="Gill Sans"/>
                <a:ea typeface="Gill Sans"/>
                <a:cs typeface="Gill Sans"/>
                <a:sym typeface="Gill Sans"/>
              </a:defRPr>
            </a:lvl9pPr>
          </a:lstStyle>
          <a:p>
            <a:endParaRPr/>
          </a:p>
        </p:txBody>
      </p:sp>
      <p:sp>
        <p:nvSpPr>
          <p:cNvPr id="8" name="Google Shape;8;p1"/>
          <p:cNvSpPr txBox="1">
            <a:spLocks noGrp="1"/>
          </p:cNvSpPr>
          <p:nvPr>
            <p:ph type="dt" idx="10"/>
          </p:nvPr>
        </p:nvSpPr>
        <p:spPr>
          <a:xfrm>
            <a:off x="1251678" y="6375679"/>
            <a:ext cx="2329722" cy="348462"/>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595959"/>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9" name="Google Shape;9;p1"/>
          <p:cNvSpPr txBox="1">
            <a:spLocks noGrp="1"/>
          </p:cNvSpPr>
          <p:nvPr>
            <p:ph type="ftr" idx="11"/>
          </p:nvPr>
        </p:nvSpPr>
        <p:spPr>
          <a:xfrm>
            <a:off x="4038600" y="6375679"/>
            <a:ext cx="4114800" cy="345796"/>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595959"/>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0" name="Google Shape;10;p1"/>
          <p:cNvSpPr txBox="1">
            <a:spLocks noGrp="1"/>
          </p:cNvSpPr>
          <p:nvPr>
            <p:ph type="sldNum" idx="12"/>
          </p:nvPr>
        </p:nvSpPr>
        <p:spPr>
          <a:xfrm>
            <a:off x="8610601" y="6375679"/>
            <a:ext cx="2819399" cy="345796"/>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595959"/>
                </a:solidFill>
                <a:latin typeface="Gill Sans"/>
                <a:ea typeface="Gill Sans"/>
                <a:cs typeface="Gill Sans"/>
                <a:sym typeface="Gill Sans"/>
              </a:defRPr>
            </a:lvl1pPr>
            <a:lvl2pPr marL="0" marR="0" lvl="1" indent="0" algn="r" rtl="0">
              <a:spcBef>
                <a:spcPts val="0"/>
              </a:spcBef>
              <a:buNone/>
              <a:defRPr sz="1200" b="0" i="0" u="none" strike="noStrike" cap="none">
                <a:solidFill>
                  <a:srgbClr val="595959"/>
                </a:solidFill>
                <a:latin typeface="Gill Sans"/>
                <a:ea typeface="Gill Sans"/>
                <a:cs typeface="Gill Sans"/>
                <a:sym typeface="Gill Sans"/>
              </a:defRPr>
            </a:lvl2pPr>
            <a:lvl3pPr marL="0" marR="0" lvl="2" indent="0" algn="r" rtl="0">
              <a:spcBef>
                <a:spcPts val="0"/>
              </a:spcBef>
              <a:buNone/>
              <a:defRPr sz="1200" b="0" i="0" u="none" strike="noStrike" cap="none">
                <a:solidFill>
                  <a:srgbClr val="595959"/>
                </a:solidFill>
                <a:latin typeface="Gill Sans"/>
                <a:ea typeface="Gill Sans"/>
                <a:cs typeface="Gill Sans"/>
                <a:sym typeface="Gill Sans"/>
              </a:defRPr>
            </a:lvl3pPr>
            <a:lvl4pPr marL="0" marR="0" lvl="3" indent="0" algn="r" rtl="0">
              <a:spcBef>
                <a:spcPts val="0"/>
              </a:spcBef>
              <a:buNone/>
              <a:defRPr sz="1200" b="0" i="0" u="none" strike="noStrike" cap="none">
                <a:solidFill>
                  <a:srgbClr val="595959"/>
                </a:solidFill>
                <a:latin typeface="Gill Sans"/>
                <a:ea typeface="Gill Sans"/>
                <a:cs typeface="Gill Sans"/>
                <a:sym typeface="Gill Sans"/>
              </a:defRPr>
            </a:lvl4pPr>
            <a:lvl5pPr marL="0" marR="0" lvl="4" indent="0" algn="r" rtl="0">
              <a:spcBef>
                <a:spcPts val="0"/>
              </a:spcBef>
              <a:buNone/>
              <a:defRPr sz="1200" b="0" i="0" u="none" strike="noStrike" cap="none">
                <a:solidFill>
                  <a:srgbClr val="595959"/>
                </a:solidFill>
                <a:latin typeface="Gill Sans"/>
                <a:ea typeface="Gill Sans"/>
                <a:cs typeface="Gill Sans"/>
                <a:sym typeface="Gill Sans"/>
              </a:defRPr>
            </a:lvl5pPr>
            <a:lvl6pPr marL="0" marR="0" lvl="5" indent="0" algn="r" rtl="0">
              <a:spcBef>
                <a:spcPts val="0"/>
              </a:spcBef>
              <a:buNone/>
              <a:defRPr sz="1200" b="0" i="0" u="none" strike="noStrike" cap="none">
                <a:solidFill>
                  <a:srgbClr val="595959"/>
                </a:solidFill>
                <a:latin typeface="Gill Sans"/>
                <a:ea typeface="Gill Sans"/>
                <a:cs typeface="Gill Sans"/>
                <a:sym typeface="Gill Sans"/>
              </a:defRPr>
            </a:lvl6pPr>
            <a:lvl7pPr marL="0" marR="0" lvl="6" indent="0" algn="r" rtl="0">
              <a:spcBef>
                <a:spcPts val="0"/>
              </a:spcBef>
              <a:buNone/>
              <a:defRPr sz="1200" b="0" i="0" u="none" strike="noStrike" cap="none">
                <a:solidFill>
                  <a:srgbClr val="595959"/>
                </a:solidFill>
                <a:latin typeface="Gill Sans"/>
                <a:ea typeface="Gill Sans"/>
                <a:cs typeface="Gill Sans"/>
                <a:sym typeface="Gill Sans"/>
              </a:defRPr>
            </a:lvl7pPr>
            <a:lvl8pPr marL="0" marR="0" lvl="7" indent="0" algn="r" rtl="0">
              <a:spcBef>
                <a:spcPts val="0"/>
              </a:spcBef>
              <a:buNone/>
              <a:defRPr sz="1200" b="0" i="0" u="none" strike="noStrike" cap="none">
                <a:solidFill>
                  <a:srgbClr val="595959"/>
                </a:solidFill>
                <a:latin typeface="Gill Sans"/>
                <a:ea typeface="Gill Sans"/>
                <a:cs typeface="Gill Sans"/>
                <a:sym typeface="Gill Sans"/>
              </a:defRPr>
            </a:lvl8pPr>
            <a:lvl9pPr marL="0" marR="0" lvl="8" indent="0" algn="r" rtl="0">
              <a:spcBef>
                <a:spcPts val="0"/>
              </a:spcBef>
              <a:buNone/>
              <a:defRPr sz="1200" b="0" i="0" u="none" strike="noStrike" cap="none">
                <a:solidFill>
                  <a:srgbClr val="595959"/>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1" title="Left scallop edge"/>
          <p:cNvSpPr/>
          <p:nvPr/>
        </p:nvSpPr>
        <p:spPr>
          <a:xfrm>
            <a:off x="0" y="0"/>
            <a:ext cx="885825" cy="6858000"/>
          </a:xfrm>
          <a:custGeom>
            <a:avLst/>
            <a:gdLst/>
            <a:ahLst/>
            <a:cxnLst/>
            <a:rect l="l" t="t" r="r" b="b"/>
            <a:pathLst>
              <a:path w="558" h="4320" extrusionOk="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dk2"/>
          </a:solidFill>
          <a:ln>
            <a:noFill/>
          </a:ln>
        </p:spPr>
      </p:sp>
      <p:sp>
        <p:nvSpPr>
          <p:cNvPr id="12" name="Google Shape;12;p1" title="right edge border"/>
          <p:cNvSpPr/>
          <p:nvPr/>
        </p:nvSpPr>
        <p:spPr>
          <a:xfrm>
            <a:off x="11908536" y="0"/>
            <a:ext cx="283464"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sp>
        <p:nvSpPr>
          <p:cNvPr id="95" name="Google Shape;95;p1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96" name="Google Shape;96;p13"/>
          <p:cNvSpPr/>
          <p:nvPr/>
        </p:nvSpPr>
        <p:spPr>
          <a:xfrm flipH="1">
            <a:off x="141730" y="0"/>
            <a:ext cx="7789615" cy="6858000"/>
          </a:xfrm>
          <a:custGeom>
            <a:avLst/>
            <a:gdLst/>
            <a:ahLst/>
            <a:cxnLst/>
            <a:rect l="l" t="t" r="r" b="b"/>
            <a:pathLst>
              <a:path w="9807836" h="6858000" extrusionOk="0">
                <a:moveTo>
                  <a:pt x="9807836" y="0"/>
                </a:moveTo>
                <a:lnTo>
                  <a:pt x="0" y="0"/>
                </a:lnTo>
                <a:lnTo>
                  <a:pt x="26987" y="87312"/>
                </a:lnTo>
                <a:lnTo>
                  <a:pt x="52387" y="174625"/>
                </a:lnTo>
                <a:lnTo>
                  <a:pt x="77787" y="263525"/>
                </a:lnTo>
                <a:lnTo>
                  <a:pt x="100012" y="354012"/>
                </a:lnTo>
                <a:lnTo>
                  <a:pt x="127000" y="441325"/>
                </a:lnTo>
                <a:lnTo>
                  <a:pt x="155575" y="525462"/>
                </a:lnTo>
                <a:lnTo>
                  <a:pt x="192087" y="604837"/>
                </a:lnTo>
                <a:lnTo>
                  <a:pt x="234950" y="677862"/>
                </a:lnTo>
                <a:lnTo>
                  <a:pt x="282575" y="739775"/>
                </a:lnTo>
                <a:lnTo>
                  <a:pt x="334962" y="798512"/>
                </a:lnTo>
                <a:lnTo>
                  <a:pt x="395287" y="852487"/>
                </a:lnTo>
                <a:lnTo>
                  <a:pt x="458787" y="906462"/>
                </a:lnTo>
                <a:lnTo>
                  <a:pt x="525462" y="957262"/>
                </a:lnTo>
                <a:lnTo>
                  <a:pt x="592137" y="1008062"/>
                </a:lnTo>
                <a:lnTo>
                  <a:pt x="660400" y="1060450"/>
                </a:lnTo>
                <a:lnTo>
                  <a:pt x="725487" y="1111250"/>
                </a:lnTo>
                <a:lnTo>
                  <a:pt x="787400" y="1165225"/>
                </a:lnTo>
                <a:lnTo>
                  <a:pt x="844550" y="1223962"/>
                </a:lnTo>
                <a:lnTo>
                  <a:pt x="896937" y="1282700"/>
                </a:lnTo>
                <a:lnTo>
                  <a:pt x="939800" y="1346200"/>
                </a:lnTo>
                <a:lnTo>
                  <a:pt x="976312" y="1417637"/>
                </a:lnTo>
                <a:lnTo>
                  <a:pt x="998537" y="1487487"/>
                </a:lnTo>
                <a:lnTo>
                  <a:pt x="1012825" y="1565275"/>
                </a:lnTo>
                <a:lnTo>
                  <a:pt x="1019175" y="1641475"/>
                </a:lnTo>
                <a:lnTo>
                  <a:pt x="1017587" y="1722437"/>
                </a:lnTo>
                <a:lnTo>
                  <a:pt x="1011237" y="1803400"/>
                </a:lnTo>
                <a:lnTo>
                  <a:pt x="1003300" y="1887537"/>
                </a:lnTo>
                <a:lnTo>
                  <a:pt x="992187" y="1971675"/>
                </a:lnTo>
                <a:lnTo>
                  <a:pt x="979487" y="2055812"/>
                </a:lnTo>
                <a:lnTo>
                  <a:pt x="969962" y="2139950"/>
                </a:lnTo>
                <a:lnTo>
                  <a:pt x="963612" y="2224087"/>
                </a:lnTo>
                <a:lnTo>
                  <a:pt x="958850" y="2305050"/>
                </a:lnTo>
                <a:lnTo>
                  <a:pt x="963612" y="2384425"/>
                </a:lnTo>
                <a:lnTo>
                  <a:pt x="973137" y="2462212"/>
                </a:lnTo>
                <a:lnTo>
                  <a:pt x="993775" y="2543175"/>
                </a:lnTo>
                <a:lnTo>
                  <a:pt x="1025525" y="2622550"/>
                </a:lnTo>
                <a:lnTo>
                  <a:pt x="1063625" y="2701925"/>
                </a:lnTo>
                <a:lnTo>
                  <a:pt x="1106487" y="2781300"/>
                </a:lnTo>
                <a:lnTo>
                  <a:pt x="1150937" y="2859087"/>
                </a:lnTo>
                <a:lnTo>
                  <a:pt x="1198562" y="2938462"/>
                </a:lnTo>
                <a:lnTo>
                  <a:pt x="1241425" y="3017837"/>
                </a:lnTo>
                <a:lnTo>
                  <a:pt x="1284288" y="3098800"/>
                </a:lnTo>
                <a:lnTo>
                  <a:pt x="1320800" y="3179762"/>
                </a:lnTo>
                <a:lnTo>
                  <a:pt x="1349375" y="3260725"/>
                </a:lnTo>
                <a:lnTo>
                  <a:pt x="1365250" y="3343275"/>
                </a:lnTo>
                <a:lnTo>
                  <a:pt x="1374775" y="3429000"/>
                </a:lnTo>
                <a:lnTo>
                  <a:pt x="1365250" y="3514725"/>
                </a:lnTo>
                <a:lnTo>
                  <a:pt x="1349375" y="3597275"/>
                </a:lnTo>
                <a:lnTo>
                  <a:pt x="1320800" y="3678237"/>
                </a:lnTo>
                <a:lnTo>
                  <a:pt x="1284288" y="3759200"/>
                </a:lnTo>
                <a:lnTo>
                  <a:pt x="1241425" y="3840162"/>
                </a:lnTo>
                <a:lnTo>
                  <a:pt x="1198562" y="3919537"/>
                </a:lnTo>
                <a:lnTo>
                  <a:pt x="1150937" y="3998912"/>
                </a:lnTo>
                <a:lnTo>
                  <a:pt x="1106487" y="4076700"/>
                </a:lnTo>
                <a:lnTo>
                  <a:pt x="1063625" y="4156075"/>
                </a:lnTo>
                <a:lnTo>
                  <a:pt x="1025525" y="4235450"/>
                </a:lnTo>
                <a:lnTo>
                  <a:pt x="993775" y="4314825"/>
                </a:lnTo>
                <a:lnTo>
                  <a:pt x="973137" y="4395787"/>
                </a:lnTo>
                <a:lnTo>
                  <a:pt x="963612" y="4473575"/>
                </a:lnTo>
                <a:lnTo>
                  <a:pt x="958850" y="4552950"/>
                </a:lnTo>
                <a:lnTo>
                  <a:pt x="963612" y="4633912"/>
                </a:lnTo>
                <a:lnTo>
                  <a:pt x="969962" y="4718050"/>
                </a:lnTo>
                <a:lnTo>
                  <a:pt x="979487" y="4802187"/>
                </a:lnTo>
                <a:lnTo>
                  <a:pt x="992187" y="4886325"/>
                </a:lnTo>
                <a:lnTo>
                  <a:pt x="1003300" y="4970462"/>
                </a:lnTo>
                <a:lnTo>
                  <a:pt x="1011237" y="5054600"/>
                </a:lnTo>
                <a:lnTo>
                  <a:pt x="1017587" y="5135562"/>
                </a:lnTo>
                <a:lnTo>
                  <a:pt x="1019175" y="5216525"/>
                </a:lnTo>
                <a:lnTo>
                  <a:pt x="1012825" y="5292725"/>
                </a:lnTo>
                <a:lnTo>
                  <a:pt x="998537" y="5370512"/>
                </a:lnTo>
                <a:lnTo>
                  <a:pt x="976312" y="5440362"/>
                </a:lnTo>
                <a:lnTo>
                  <a:pt x="939800" y="5511800"/>
                </a:lnTo>
                <a:lnTo>
                  <a:pt x="896937" y="5575300"/>
                </a:lnTo>
                <a:lnTo>
                  <a:pt x="844550" y="5634037"/>
                </a:lnTo>
                <a:lnTo>
                  <a:pt x="787400" y="5692775"/>
                </a:lnTo>
                <a:lnTo>
                  <a:pt x="725487" y="5746750"/>
                </a:lnTo>
                <a:lnTo>
                  <a:pt x="660400" y="5797550"/>
                </a:lnTo>
                <a:lnTo>
                  <a:pt x="592137" y="5849937"/>
                </a:lnTo>
                <a:lnTo>
                  <a:pt x="525462" y="5900737"/>
                </a:lnTo>
                <a:lnTo>
                  <a:pt x="458787" y="5951537"/>
                </a:lnTo>
                <a:lnTo>
                  <a:pt x="395287" y="6005512"/>
                </a:lnTo>
                <a:lnTo>
                  <a:pt x="334962" y="6059487"/>
                </a:lnTo>
                <a:lnTo>
                  <a:pt x="282575" y="6118225"/>
                </a:lnTo>
                <a:lnTo>
                  <a:pt x="234950" y="6180137"/>
                </a:lnTo>
                <a:lnTo>
                  <a:pt x="192087" y="6253162"/>
                </a:lnTo>
                <a:lnTo>
                  <a:pt x="155575" y="6332537"/>
                </a:lnTo>
                <a:lnTo>
                  <a:pt x="127000" y="6416675"/>
                </a:lnTo>
                <a:lnTo>
                  <a:pt x="100012" y="6503987"/>
                </a:lnTo>
                <a:lnTo>
                  <a:pt x="77787" y="6594475"/>
                </a:lnTo>
                <a:lnTo>
                  <a:pt x="52387" y="6683375"/>
                </a:lnTo>
                <a:lnTo>
                  <a:pt x="26987" y="6770687"/>
                </a:lnTo>
                <a:lnTo>
                  <a:pt x="0" y="6858000"/>
                </a:lnTo>
                <a:lnTo>
                  <a:pt x="9807836" y="6858000"/>
                </a:lnTo>
                <a:lnTo>
                  <a:pt x="9807836" y="0"/>
                </a:lnTo>
                <a:close/>
              </a:path>
            </a:pathLst>
          </a:custGeom>
          <a:solidFill>
            <a:schemeClr val="accent1"/>
          </a:solidFill>
          <a:ln>
            <a:noFill/>
          </a:ln>
        </p:spPr>
      </p:sp>
      <p:sp>
        <p:nvSpPr>
          <p:cNvPr id="97" name="Google Shape;97;p13"/>
          <p:cNvSpPr txBox="1">
            <a:spLocks noGrp="1"/>
          </p:cNvSpPr>
          <p:nvPr>
            <p:ph type="ctrTitle"/>
          </p:nvPr>
        </p:nvSpPr>
        <p:spPr>
          <a:xfrm>
            <a:off x="926927" y="1231895"/>
            <a:ext cx="5490143" cy="433917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10000"/>
              <a:buFont typeface="Impact"/>
              <a:buNone/>
            </a:pPr>
            <a:r>
              <a:rPr lang="en-US"/>
              <a:t>RETAIL ALERT</a:t>
            </a:r>
            <a:endParaRPr/>
          </a:p>
        </p:txBody>
      </p:sp>
      <p:sp>
        <p:nvSpPr>
          <p:cNvPr id="98" name="Google Shape;98;p13"/>
          <p:cNvSpPr txBox="1">
            <a:spLocks noGrp="1"/>
          </p:cNvSpPr>
          <p:nvPr>
            <p:ph type="subTitle" idx="1"/>
          </p:nvPr>
        </p:nvSpPr>
        <p:spPr>
          <a:xfrm>
            <a:off x="926927" y="5660572"/>
            <a:ext cx="6020627" cy="78590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000"/>
              <a:buNone/>
            </a:pPr>
            <a:r>
              <a:rPr lang="en-US">
                <a:solidFill>
                  <a:schemeClr val="lt2"/>
                </a:solidFill>
              </a:rPr>
              <a:t>A NEW WAY TO SHOP!</a:t>
            </a:r>
            <a:endParaRPr/>
          </a:p>
        </p:txBody>
      </p:sp>
      <p:sp>
        <p:nvSpPr>
          <p:cNvPr id="99" name="Google Shape;99;p13"/>
          <p:cNvSpPr/>
          <p:nvPr/>
        </p:nvSpPr>
        <p:spPr>
          <a:xfrm>
            <a:off x="0" y="0"/>
            <a:ext cx="283464"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 name="Google Shape;100;p13" descr="Siren"/>
          <p:cNvPicPr preferRelativeResize="0"/>
          <p:nvPr/>
        </p:nvPicPr>
        <p:blipFill rotWithShape="1">
          <a:blip r:embed="rId3">
            <a:alphaModFix/>
          </a:blip>
          <a:srcRect/>
          <a:stretch/>
        </p:blipFill>
        <p:spPr>
          <a:xfrm>
            <a:off x="7552944" y="1403687"/>
            <a:ext cx="3995592" cy="3995592"/>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2"/>
          <p:cNvSpPr txBox="1">
            <a:spLocks noGrp="1"/>
          </p:cNvSpPr>
          <p:nvPr>
            <p:ph type="title"/>
          </p:nvPr>
        </p:nvSpPr>
        <p:spPr>
          <a:xfrm>
            <a:off x="1251678" y="382385"/>
            <a:ext cx="10178322" cy="14921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5100"/>
              <a:buFont typeface="Impact"/>
              <a:buNone/>
            </a:pPr>
            <a:r>
              <a:rPr lang="en-US"/>
              <a:t>THE SOLUTION: RETAIL ALERT</a:t>
            </a:r>
            <a:endParaRPr/>
          </a:p>
        </p:txBody>
      </p:sp>
      <p:sp>
        <p:nvSpPr>
          <p:cNvPr id="180" name="Google Shape;180;p22"/>
          <p:cNvSpPr txBox="1">
            <a:spLocks noGrp="1"/>
          </p:cNvSpPr>
          <p:nvPr>
            <p:ph type="body" idx="1"/>
          </p:nvPr>
        </p:nvSpPr>
        <p:spPr>
          <a:xfrm>
            <a:off x="1257300" y="2286000"/>
            <a:ext cx="10172700" cy="3619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0"/>
              </a:spcAft>
              <a:buSzPts val="3200"/>
              <a:buNone/>
            </a:pPr>
            <a:r>
              <a:rPr lang="en-US" sz="3200"/>
              <a:t>What is Retail Alert?</a:t>
            </a:r>
            <a:endParaRPr/>
          </a:p>
          <a:p>
            <a:pPr marL="228600" lvl="0" indent="-228600" algn="l" rtl="0">
              <a:lnSpc>
                <a:spcPct val="110000"/>
              </a:lnSpc>
              <a:spcBef>
                <a:spcPts val="700"/>
              </a:spcBef>
              <a:spcAft>
                <a:spcPts val="0"/>
              </a:spcAft>
              <a:buSzPts val="1800"/>
              <a:buFont typeface="Noto Sans Symbols"/>
              <a:buChar char="❑"/>
            </a:pPr>
            <a:r>
              <a:rPr lang="en-US" sz="1800"/>
              <a:t>An app for customers and retail employees alike, smartphone required</a:t>
            </a:r>
            <a:endParaRPr/>
          </a:p>
          <a:p>
            <a:pPr marL="228600" lvl="0" indent="-228600" algn="l" rtl="0">
              <a:lnSpc>
                <a:spcPct val="110000"/>
              </a:lnSpc>
              <a:spcBef>
                <a:spcPts val="700"/>
              </a:spcBef>
              <a:spcAft>
                <a:spcPts val="0"/>
              </a:spcAft>
              <a:buSzPts val="1800"/>
              <a:buFont typeface="Noto Sans Symbols"/>
              <a:buChar char="❑"/>
            </a:pPr>
            <a:r>
              <a:rPr lang="en-US" sz="1800"/>
              <a:t>A solution to the issues presented that shy many customers away from in store shopping</a:t>
            </a:r>
            <a:endParaRPr/>
          </a:p>
          <a:p>
            <a:pPr marL="228600" lvl="0" indent="-228600" algn="l" rtl="0">
              <a:lnSpc>
                <a:spcPct val="110000"/>
              </a:lnSpc>
              <a:spcBef>
                <a:spcPts val="700"/>
              </a:spcBef>
              <a:spcAft>
                <a:spcPts val="0"/>
              </a:spcAft>
              <a:buSzPts val="1800"/>
              <a:buFont typeface="Noto Sans Symbols"/>
              <a:buChar char="❑"/>
            </a:pPr>
            <a:r>
              <a:rPr lang="en-US" sz="1800"/>
              <a:t>A way for employees to work more efficiently, therefore allowing businesses to not have to spend as much on labor expenses</a:t>
            </a:r>
            <a:endParaRPr/>
          </a:p>
          <a:p>
            <a:pPr marL="228600" lvl="0" indent="-101600" algn="l" rtl="0">
              <a:lnSpc>
                <a:spcPct val="110000"/>
              </a:lnSpc>
              <a:spcBef>
                <a:spcPts val="700"/>
              </a:spcBef>
              <a:spcAft>
                <a:spcPts val="0"/>
              </a:spcAft>
              <a:buSzPts val="2000"/>
              <a:buNone/>
            </a:pP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5" name="Google Shape;185;p2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86" name="Google Shape;186;p23"/>
          <p:cNvSpPr txBox="1">
            <a:spLocks noGrp="1"/>
          </p:cNvSpPr>
          <p:nvPr>
            <p:ph type="title"/>
          </p:nvPr>
        </p:nvSpPr>
        <p:spPr>
          <a:xfrm>
            <a:off x="1251678" y="382385"/>
            <a:ext cx="10178322" cy="149213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5100"/>
              <a:buFont typeface="Impact"/>
              <a:buNone/>
            </a:pPr>
            <a:r>
              <a:rPr lang="en-US"/>
              <a:t>HOW WILL RETAIL ALERT MAKE MONEY?</a:t>
            </a:r>
            <a:endParaRPr/>
          </a:p>
        </p:txBody>
      </p:sp>
      <p:sp>
        <p:nvSpPr>
          <p:cNvPr id="187" name="Google Shape;187;p23"/>
          <p:cNvSpPr/>
          <p:nvPr/>
        </p:nvSpPr>
        <p:spPr>
          <a:xfrm>
            <a:off x="0" y="0"/>
            <a:ext cx="885825" cy="6858000"/>
          </a:xfrm>
          <a:custGeom>
            <a:avLst/>
            <a:gdLst/>
            <a:ahLst/>
            <a:cxnLst/>
            <a:rect l="l" t="t" r="r" b="b"/>
            <a:pathLst>
              <a:path w="558" h="4320" extrusionOk="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a:noFill/>
          </a:ln>
        </p:spPr>
      </p:sp>
      <p:sp>
        <p:nvSpPr>
          <p:cNvPr id="188" name="Google Shape;188;p23"/>
          <p:cNvSpPr/>
          <p:nvPr/>
        </p:nvSpPr>
        <p:spPr>
          <a:xfrm>
            <a:off x="11908536" y="0"/>
            <a:ext cx="283464"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 name="Google Shape;189;p23"/>
          <p:cNvGrpSpPr/>
          <p:nvPr/>
        </p:nvGrpSpPr>
        <p:grpSpPr>
          <a:xfrm>
            <a:off x="1250950" y="2287491"/>
            <a:ext cx="10179050" cy="3591116"/>
            <a:chOff x="0" y="1491"/>
            <a:chExt cx="10179050" cy="3591116"/>
          </a:xfrm>
        </p:grpSpPr>
        <p:sp>
          <p:nvSpPr>
            <p:cNvPr id="190" name="Google Shape;190;p23"/>
            <p:cNvSpPr/>
            <p:nvPr/>
          </p:nvSpPr>
          <p:spPr>
            <a:xfrm>
              <a:off x="0" y="1491"/>
              <a:ext cx="10179050" cy="756024"/>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228697" y="171597"/>
              <a:ext cx="415813" cy="415813"/>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873208" y="1491"/>
              <a:ext cx="4580572" cy="7560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txBox="1"/>
            <p:nvPr/>
          </p:nvSpPr>
          <p:spPr>
            <a:xfrm>
              <a:off x="873208" y="1491"/>
              <a:ext cx="4580572" cy="756024"/>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dk1"/>
                </a:buClr>
                <a:buSzPts val="2200"/>
                <a:buFont typeface="Gill Sans"/>
                <a:buNone/>
              </a:pPr>
              <a:r>
                <a:rPr lang="en-US" sz="2200" b="0" i="0" u="none" strike="noStrike" cap="none">
                  <a:solidFill>
                    <a:schemeClr val="dk1"/>
                  </a:solidFill>
                  <a:latin typeface="Gill Sans"/>
                  <a:ea typeface="Gill Sans"/>
                  <a:cs typeface="Gill Sans"/>
                  <a:sym typeface="Gill Sans"/>
                </a:rPr>
                <a:t>Targeted ads/Ad free</a:t>
              </a:r>
              <a:endParaRPr/>
            </a:p>
          </p:txBody>
        </p:sp>
        <p:sp>
          <p:nvSpPr>
            <p:cNvPr id="194" name="Google Shape;194;p23"/>
            <p:cNvSpPr/>
            <p:nvPr/>
          </p:nvSpPr>
          <p:spPr>
            <a:xfrm>
              <a:off x="5453780" y="1491"/>
              <a:ext cx="4725269" cy="7560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txBox="1"/>
            <p:nvPr/>
          </p:nvSpPr>
          <p:spPr>
            <a:xfrm>
              <a:off x="5453780" y="1491"/>
              <a:ext cx="4725269" cy="756024"/>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dk1"/>
                </a:buClr>
                <a:buSzPts val="1800"/>
                <a:buFont typeface="Gill Sans"/>
                <a:buNone/>
              </a:pPr>
              <a:r>
                <a:rPr lang="en-US" sz="1800" b="0" i="0" u="none" strike="noStrike" cap="none">
                  <a:solidFill>
                    <a:schemeClr val="dk1"/>
                  </a:solidFill>
                  <a:latin typeface="Gill Sans"/>
                  <a:ea typeface="Gill Sans"/>
                  <a:cs typeface="Gill Sans"/>
                  <a:sym typeface="Gill Sans"/>
                </a:rPr>
                <a:t>Advertisers will pay for their ads to show up on our app, or users will pay to remove ads</a:t>
              </a:r>
              <a:endParaRPr/>
            </a:p>
          </p:txBody>
        </p:sp>
        <p:sp>
          <p:nvSpPr>
            <p:cNvPr id="196" name="Google Shape;196;p23"/>
            <p:cNvSpPr/>
            <p:nvPr/>
          </p:nvSpPr>
          <p:spPr>
            <a:xfrm>
              <a:off x="0" y="946522"/>
              <a:ext cx="10179050" cy="756024"/>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228697" y="1116627"/>
              <a:ext cx="415813" cy="415813"/>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873208" y="946522"/>
              <a:ext cx="4580572" cy="7560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txBox="1"/>
            <p:nvPr/>
          </p:nvSpPr>
          <p:spPr>
            <a:xfrm>
              <a:off x="873208" y="946522"/>
              <a:ext cx="4580572" cy="756024"/>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dk1"/>
                </a:buClr>
                <a:buSzPts val="2200"/>
                <a:buFont typeface="Gill Sans"/>
                <a:buNone/>
              </a:pPr>
              <a:r>
                <a:rPr lang="en-US" sz="2200" b="0" i="0" u="none" strike="noStrike" cap="none">
                  <a:solidFill>
                    <a:schemeClr val="dk1"/>
                  </a:solidFill>
                  <a:latin typeface="Gill Sans"/>
                  <a:ea typeface="Gill Sans"/>
                  <a:cs typeface="Gill Sans"/>
                  <a:sym typeface="Gill Sans"/>
                </a:rPr>
                <a:t>Coupons</a:t>
              </a:r>
              <a:endParaRPr/>
            </a:p>
          </p:txBody>
        </p:sp>
        <p:sp>
          <p:nvSpPr>
            <p:cNvPr id="200" name="Google Shape;200;p23"/>
            <p:cNvSpPr/>
            <p:nvPr/>
          </p:nvSpPr>
          <p:spPr>
            <a:xfrm>
              <a:off x="5453780" y="946522"/>
              <a:ext cx="4725269" cy="7560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txBox="1"/>
            <p:nvPr/>
          </p:nvSpPr>
          <p:spPr>
            <a:xfrm>
              <a:off x="5453780" y="946522"/>
              <a:ext cx="4725269" cy="756024"/>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dk1"/>
                </a:buClr>
                <a:buSzPts val="1800"/>
                <a:buFont typeface="Gill Sans"/>
                <a:buNone/>
              </a:pPr>
              <a:r>
                <a:rPr lang="en-US" sz="1800" b="0" i="0" u="none" strike="noStrike" cap="none">
                  <a:solidFill>
                    <a:schemeClr val="dk1"/>
                  </a:solidFill>
                  <a:latin typeface="Gill Sans"/>
                  <a:ea typeface="Gill Sans"/>
                  <a:cs typeface="Gill Sans"/>
                  <a:sym typeface="Gill Sans"/>
                </a:rPr>
                <a:t>Brands will pay for coupons related to customer searches</a:t>
              </a:r>
              <a:endParaRPr/>
            </a:p>
          </p:txBody>
        </p:sp>
        <p:sp>
          <p:nvSpPr>
            <p:cNvPr id="202" name="Google Shape;202;p23"/>
            <p:cNvSpPr/>
            <p:nvPr/>
          </p:nvSpPr>
          <p:spPr>
            <a:xfrm>
              <a:off x="0" y="1891553"/>
              <a:ext cx="10179050" cy="756024"/>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228697" y="2061658"/>
              <a:ext cx="415813" cy="415813"/>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873208" y="1891553"/>
              <a:ext cx="4580572" cy="7560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txBox="1"/>
            <p:nvPr/>
          </p:nvSpPr>
          <p:spPr>
            <a:xfrm>
              <a:off x="873208" y="1891553"/>
              <a:ext cx="4580572" cy="756024"/>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dk1"/>
                </a:buClr>
                <a:buSzPts val="2200"/>
                <a:buFont typeface="Gill Sans"/>
                <a:buNone/>
              </a:pPr>
              <a:r>
                <a:rPr lang="en-US" sz="2200" b="0" i="0" u="none" strike="noStrike" cap="none">
                  <a:solidFill>
                    <a:schemeClr val="dk1"/>
                  </a:solidFill>
                  <a:latin typeface="Gill Sans"/>
                  <a:ea typeface="Gill Sans"/>
                  <a:cs typeface="Gill Sans"/>
                  <a:sym typeface="Gill Sans"/>
                </a:rPr>
                <a:t>Investors</a:t>
              </a:r>
              <a:endParaRPr/>
            </a:p>
          </p:txBody>
        </p:sp>
        <p:sp>
          <p:nvSpPr>
            <p:cNvPr id="206" name="Google Shape;206;p23"/>
            <p:cNvSpPr/>
            <p:nvPr/>
          </p:nvSpPr>
          <p:spPr>
            <a:xfrm>
              <a:off x="5453780" y="1891553"/>
              <a:ext cx="4725269" cy="7560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txBox="1"/>
            <p:nvPr/>
          </p:nvSpPr>
          <p:spPr>
            <a:xfrm>
              <a:off x="5453780" y="1891553"/>
              <a:ext cx="4725269" cy="756024"/>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dk1"/>
                </a:buClr>
                <a:buSzPts val="1800"/>
                <a:buFont typeface="Gill Sans"/>
                <a:buNone/>
              </a:pPr>
              <a:r>
                <a:rPr lang="en-US" sz="1800" b="0" i="0" u="none" strike="noStrike" cap="none">
                  <a:solidFill>
                    <a:schemeClr val="dk1"/>
                  </a:solidFill>
                  <a:latin typeface="Gill Sans"/>
                  <a:ea typeface="Gill Sans"/>
                  <a:cs typeface="Gill Sans"/>
                  <a:sym typeface="Gill Sans"/>
                </a:rPr>
                <a:t>We are relying partially on investors to help fund our app</a:t>
              </a:r>
              <a:endParaRPr/>
            </a:p>
          </p:txBody>
        </p:sp>
        <p:sp>
          <p:nvSpPr>
            <p:cNvPr id="208" name="Google Shape;208;p23"/>
            <p:cNvSpPr/>
            <p:nvPr/>
          </p:nvSpPr>
          <p:spPr>
            <a:xfrm>
              <a:off x="0" y="2836583"/>
              <a:ext cx="10179050" cy="756024"/>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228697" y="3006689"/>
              <a:ext cx="415813" cy="415813"/>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873208" y="2836583"/>
              <a:ext cx="4580572" cy="7560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txBox="1"/>
            <p:nvPr/>
          </p:nvSpPr>
          <p:spPr>
            <a:xfrm>
              <a:off x="873208" y="2836583"/>
              <a:ext cx="4580572" cy="756024"/>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dk1"/>
                </a:buClr>
                <a:buSzPts val="2200"/>
                <a:buFont typeface="Gill Sans"/>
                <a:buNone/>
              </a:pPr>
              <a:r>
                <a:rPr lang="en-US" sz="2200" b="0" i="0" u="none" strike="noStrike" cap="none">
                  <a:solidFill>
                    <a:schemeClr val="dk1"/>
                  </a:solidFill>
                  <a:latin typeface="Gill Sans"/>
                  <a:ea typeface="Gill Sans"/>
                  <a:cs typeface="Gill Sans"/>
                  <a:sym typeface="Gill Sans"/>
                </a:rPr>
                <a:t>Retail buy in </a:t>
              </a:r>
              <a:endParaRPr/>
            </a:p>
          </p:txBody>
        </p:sp>
        <p:sp>
          <p:nvSpPr>
            <p:cNvPr id="212" name="Google Shape;212;p23"/>
            <p:cNvSpPr/>
            <p:nvPr/>
          </p:nvSpPr>
          <p:spPr>
            <a:xfrm>
              <a:off x="5453780" y="2836583"/>
              <a:ext cx="4725269" cy="7560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txBox="1"/>
            <p:nvPr/>
          </p:nvSpPr>
          <p:spPr>
            <a:xfrm>
              <a:off x="5453780" y="2836583"/>
              <a:ext cx="4725269" cy="756024"/>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dk1"/>
                </a:buClr>
                <a:buSzPts val="1800"/>
                <a:buFont typeface="Gill Sans"/>
                <a:buNone/>
              </a:pPr>
              <a:r>
                <a:rPr lang="en-US" sz="1800" b="0" i="0" u="none" strike="noStrike" cap="none">
                  <a:solidFill>
                    <a:schemeClr val="dk1"/>
                  </a:solidFill>
                  <a:latin typeface="Gill Sans"/>
                  <a:ea typeface="Gill Sans"/>
                  <a:cs typeface="Gill Sans"/>
                  <a:sym typeface="Gill Sans"/>
                </a:rPr>
                <a:t>We will charge a nominal service fee to retail stores for our services</a:t>
              </a:r>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4"/>
          <p:cNvSpPr txBox="1">
            <a:spLocks noGrp="1"/>
          </p:cNvSpPr>
          <p:nvPr>
            <p:ph type="title"/>
          </p:nvPr>
        </p:nvSpPr>
        <p:spPr>
          <a:xfrm>
            <a:off x="1251678" y="382385"/>
            <a:ext cx="10178322" cy="14921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5100"/>
              <a:buFont typeface="Impact"/>
              <a:buNone/>
            </a:pPr>
            <a:r>
              <a:rPr lang="en-US"/>
              <a:t>IN DEPTH</a:t>
            </a:r>
            <a:endParaRPr/>
          </a:p>
        </p:txBody>
      </p:sp>
      <p:sp>
        <p:nvSpPr>
          <p:cNvPr id="219" name="Google Shape;219;p24"/>
          <p:cNvSpPr txBox="1">
            <a:spLocks noGrp="1"/>
          </p:cNvSpPr>
          <p:nvPr>
            <p:ph type="body" idx="1"/>
          </p:nvPr>
        </p:nvSpPr>
        <p:spPr>
          <a:xfrm>
            <a:off x="1257300" y="2285999"/>
            <a:ext cx="4800600" cy="4189615"/>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0"/>
              </a:spcAft>
              <a:buSzPts val="2000"/>
              <a:buNone/>
            </a:pPr>
            <a:r>
              <a:rPr lang="en-US" b="1"/>
              <a:t>Targeted ads/Ad free</a:t>
            </a:r>
            <a:endParaRPr b="1"/>
          </a:p>
          <a:p>
            <a:pPr marL="685800" lvl="1" indent="-228600" algn="l" rtl="0">
              <a:lnSpc>
                <a:spcPct val="110000"/>
              </a:lnSpc>
              <a:spcBef>
                <a:spcPts val="700"/>
              </a:spcBef>
              <a:spcAft>
                <a:spcPts val="0"/>
              </a:spcAft>
              <a:buSzPts val="1800"/>
              <a:buChar char="–"/>
            </a:pPr>
            <a:r>
              <a:rPr lang="en-US"/>
              <a:t>We will employ a ‘cost per click’ model on our targeted advertisements, at a reasonable $1-$2 per ad, depending on the ad quality and ad bid</a:t>
            </a:r>
            <a:endParaRPr/>
          </a:p>
          <a:p>
            <a:pPr marL="685800" lvl="1" indent="-228600" algn="l" rtl="0">
              <a:lnSpc>
                <a:spcPct val="110000"/>
              </a:lnSpc>
              <a:spcBef>
                <a:spcPts val="700"/>
              </a:spcBef>
              <a:spcAft>
                <a:spcPts val="0"/>
              </a:spcAft>
              <a:buSzPts val="1800"/>
              <a:buChar char="–"/>
            </a:pPr>
            <a:r>
              <a:rPr lang="en-US"/>
              <a:t>We will give customers the option to remove ads for a one-time $2 payment</a:t>
            </a:r>
            <a:endParaRPr/>
          </a:p>
          <a:p>
            <a:pPr marL="0" lvl="0" indent="0" algn="l" rtl="0">
              <a:lnSpc>
                <a:spcPct val="110000"/>
              </a:lnSpc>
              <a:spcBef>
                <a:spcPts val="700"/>
              </a:spcBef>
              <a:spcAft>
                <a:spcPts val="0"/>
              </a:spcAft>
              <a:buSzPts val="2000"/>
              <a:buNone/>
            </a:pPr>
            <a:r>
              <a:rPr lang="en-US" b="1"/>
              <a:t>Coupons: monthly buy in</a:t>
            </a:r>
            <a:endParaRPr b="1"/>
          </a:p>
          <a:p>
            <a:pPr marL="685800" lvl="1" indent="-228600" algn="l" rtl="0">
              <a:lnSpc>
                <a:spcPct val="110000"/>
              </a:lnSpc>
              <a:spcBef>
                <a:spcPts val="700"/>
              </a:spcBef>
              <a:spcAft>
                <a:spcPts val="0"/>
              </a:spcAft>
              <a:buSzPts val="1800"/>
              <a:buChar char="–"/>
            </a:pPr>
            <a:r>
              <a:rPr lang="en-US"/>
              <a:t>We will use a monthly $50 promotion plus the cost of the coupon </a:t>
            </a:r>
            <a:endParaRPr/>
          </a:p>
        </p:txBody>
      </p:sp>
      <p:sp>
        <p:nvSpPr>
          <p:cNvPr id="220" name="Google Shape;220;p24"/>
          <p:cNvSpPr txBox="1">
            <a:spLocks noGrp="1"/>
          </p:cNvSpPr>
          <p:nvPr>
            <p:ph type="body" idx="2"/>
          </p:nvPr>
        </p:nvSpPr>
        <p:spPr>
          <a:xfrm>
            <a:off x="6647796" y="2286000"/>
            <a:ext cx="4800600" cy="4189614"/>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0"/>
              </a:spcAft>
              <a:buSzPts val="2000"/>
              <a:buNone/>
            </a:pPr>
            <a:r>
              <a:rPr lang="en-US" b="1"/>
              <a:t>Retail buy in</a:t>
            </a:r>
            <a:endParaRPr b="1"/>
          </a:p>
          <a:p>
            <a:pPr marL="685800" lvl="1" indent="-228600" algn="l" rtl="0">
              <a:lnSpc>
                <a:spcPct val="110000"/>
              </a:lnSpc>
              <a:spcBef>
                <a:spcPts val="700"/>
              </a:spcBef>
              <a:spcAft>
                <a:spcPts val="0"/>
              </a:spcAft>
              <a:buSzPts val="1800"/>
              <a:buChar char="–"/>
            </a:pPr>
            <a:r>
              <a:rPr lang="en-US"/>
              <a:t>Retailers will be charged on a cost per customer basis, so as not to favor larger retailers or turn off smaller ones</a:t>
            </a:r>
            <a:endParaRPr/>
          </a:p>
          <a:p>
            <a:pPr marL="685800" lvl="1" indent="-228600" algn="l" rtl="0">
              <a:lnSpc>
                <a:spcPct val="110000"/>
              </a:lnSpc>
              <a:spcBef>
                <a:spcPts val="700"/>
              </a:spcBef>
              <a:spcAft>
                <a:spcPts val="0"/>
              </a:spcAft>
              <a:buSzPts val="1800"/>
              <a:buChar char="–"/>
            </a:pPr>
            <a:r>
              <a:rPr lang="en-US"/>
              <a:t>We will charge $1 per customer that uses the features of the app at the retail store</a:t>
            </a:r>
            <a:endParaRPr/>
          </a:p>
          <a:p>
            <a:pPr marL="0" lvl="0" indent="0" algn="l" rtl="0">
              <a:lnSpc>
                <a:spcPct val="110000"/>
              </a:lnSpc>
              <a:spcBef>
                <a:spcPts val="700"/>
              </a:spcBef>
              <a:spcAft>
                <a:spcPts val="0"/>
              </a:spcAft>
              <a:buSzPts val="2000"/>
              <a:buNone/>
            </a:pPr>
            <a:r>
              <a:rPr lang="en-US" b="1"/>
              <a:t>Investors</a:t>
            </a:r>
            <a:endParaRPr b="1"/>
          </a:p>
          <a:p>
            <a:pPr marL="685800" lvl="1" indent="-228600" algn="l" rtl="0">
              <a:lnSpc>
                <a:spcPct val="110000"/>
              </a:lnSpc>
              <a:spcBef>
                <a:spcPts val="700"/>
              </a:spcBef>
              <a:spcAft>
                <a:spcPts val="0"/>
              </a:spcAft>
              <a:buSzPts val="1800"/>
              <a:buChar char="–"/>
            </a:pPr>
            <a:r>
              <a:rPr lang="en-US"/>
              <a:t>Join in for as little as $500</a:t>
            </a:r>
            <a:endParaRPr/>
          </a:p>
          <a:p>
            <a:pPr marL="0" lvl="0" indent="0" algn="l" rtl="0">
              <a:lnSpc>
                <a:spcPct val="110000"/>
              </a:lnSpc>
              <a:spcBef>
                <a:spcPts val="700"/>
              </a:spcBef>
              <a:spcAft>
                <a:spcPts val="0"/>
              </a:spcAft>
              <a:buSzPts val="2000"/>
              <a:buNone/>
            </a:pP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4"/>
        <p:cNvGrpSpPr/>
        <p:nvPr/>
      </p:nvGrpSpPr>
      <p:grpSpPr>
        <a:xfrm>
          <a:off x="0" y="0"/>
          <a:ext cx="0" cy="0"/>
          <a:chOff x="0" y="0"/>
          <a:chExt cx="0" cy="0"/>
        </a:xfrm>
      </p:grpSpPr>
      <p:sp>
        <p:nvSpPr>
          <p:cNvPr id="225" name="Google Shape;225;p25"/>
          <p:cNvSpPr txBox="1">
            <a:spLocks noGrp="1"/>
          </p:cNvSpPr>
          <p:nvPr>
            <p:ph type="title"/>
          </p:nvPr>
        </p:nvSpPr>
        <p:spPr>
          <a:xfrm>
            <a:off x="1251677" y="645105"/>
            <a:ext cx="4357499" cy="132085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4400"/>
              <a:buFont typeface="Impact"/>
              <a:buNone/>
            </a:pPr>
            <a:r>
              <a:rPr lang="en-US" sz="4400"/>
              <a:t>WHAT DOES OUR APP DO?</a:t>
            </a:r>
            <a:endParaRPr/>
          </a:p>
        </p:txBody>
      </p:sp>
      <p:sp>
        <p:nvSpPr>
          <p:cNvPr id="226" name="Google Shape;226;p25"/>
          <p:cNvSpPr txBox="1">
            <a:spLocks noGrp="1"/>
          </p:cNvSpPr>
          <p:nvPr>
            <p:ph type="body" idx="1"/>
          </p:nvPr>
        </p:nvSpPr>
        <p:spPr>
          <a:xfrm>
            <a:off x="1251678" y="2286001"/>
            <a:ext cx="4363595" cy="3593591"/>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0"/>
              </a:spcAft>
              <a:buSzPts val="2000"/>
              <a:buNone/>
            </a:pPr>
            <a:r>
              <a:rPr lang="en-US" b="1">
                <a:solidFill>
                  <a:srgbClr val="000000"/>
                </a:solidFill>
              </a:rPr>
              <a:t>Retail Alert features:</a:t>
            </a:r>
            <a:endParaRPr/>
          </a:p>
          <a:p>
            <a:pPr marL="457200" lvl="0" indent="-457200" algn="l" rtl="0">
              <a:lnSpc>
                <a:spcPct val="110000"/>
              </a:lnSpc>
              <a:spcBef>
                <a:spcPts val="700"/>
              </a:spcBef>
              <a:spcAft>
                <a:spcPts val="0"/>
              </a:spcAft>
              <a:buSzPts val="2000"/>
              <a:buFont typeface="Impact"/>
              <a:buAutoNum type="arabicPeriod"/>
            </a:pPr>
            <a:r>
              <a:rPr lang="en-US">
                <a:solidFill>
                  <a:srgbClr val="000000"/>
                </a:solidFill>
              </a:rPr>
              <a:t>Customer management</a:t>
            </a:r>
            <a:endParaRPr/>
          </a:p>
          <a:p>
            <a:pPr marL="457200" lvl="0" indent="-457200" algn="l" rtl="0">
              <a:lnSpc>
                <a:spcPct val="110000"/>
              </a:lnSpc>
              <a:spcBef>
                <a:spcPts val="700"/>
              </a:spcBef>
              <a:spcAft>
                <a:spcPts val="0"/>
              </a:spcAft>
              <a:buSzPts val="2000"/>
              <a:buFont typeface="Impact"/>
              <a:buAutoNum type="arabicPeriod"/>
            </a:pPr>
            <a:r>
              <a:rPr lang="en-US">
                <a:solidFill>
                  <a:srgbClr val="000000"/>
                </a:solidFill>
              </a:rPr>
              <a:t>Targeted advertisement</a:t>
            </a:r>
            <a:endParaRPr/>
          </a:p>
          <a:p>
            <a:pPr marL="457200" lvl="0" indent="-457200" algn="l" rtl="0">
              <a:lnSpc>
                <a:spcPct val="110000"/>
              </a:lnSpc>
              <a:spcBef>
                <a:spcPts val="700"/>
              </a:spcBef>
              <a:spcAft>
                <a:spcPts val="0"/>
              </a:spcAft>
              <a:buSzPts val="2000"/>
              <a:buFont typeface="Impact"/>
              <a:buAutoNum type="arabicPeriod"/>
            </a:pPr>
            <a:r>
              <a:rPr lang="en-US">
                <a:solidFill>
                  <a:srgbClr val="000000"/>
                </a:solidFill>
              </a:rPr>
              <a:t>Product information lookup</a:t>
            </a:r>
            <a:endParaRPr/>
          </a:p>
          <a:p>
            <a:pPr marL="457200" lvl="0" indent="-457200" algn="l" rtl="0">
              <a:lnSpc>
                <a:spcPct val="110000"/>
              </a:lnSpc>
              <a:spcBef>
                <a:spcPts val="700"/>
              </a:spcBef>
              <a:spcAft>
                <a:spcPts val="0"/>
              </a:spcAft>
              <a:buSzPts val="2000"/>
              <a:buFont typeface="Impact"/>
              <a:buAutoNum type="arabicPeriod"/>
            </a:pPr>
            <a:r>
              <a:rPr lang="en-US">
                <a:solidFill>
                  <a:srgbClr val="000000"/>
                </a:solidFill>
              </a:rPr>
              <a:t>Product pickup</a:t>
            </a:r>
            <a:endParaRPr/>
          </a:p>
          <a:p>
            <a:pPr marL="457200" lvl="0" indent="-457200" algn="l" rtl="0">
              <a:lnSpc>
                <a:spcPct val="110000"/>
              </a:lnSpc>
              <a:spcBef>
                <a:spcPts val="700"/>
              </a:spcBef>
              <a:spcAft>
                <a:spcPts val="0"/>
              </a:spcAft>
              <a:buSzPts val="2000"/>
              <a:buFont typeface="Impact"/>
              <a:buAutoNum type="arabicPeriod"/>
            </a:pPr>
            <a:r>
              <a:rPr lang="en-US">
                <a:solidFill>
                  <a:srgbClr val="000000"/>
                </a:solidFill>
              </a:rPr>
              <a:t>Store map</a:t>
            </a:r>
            <a:endParaRPr/>
          </a:p>
          <a:p>
            <a:pPr marL="457200" lvl="0" indent="-457200" algn="l" rtl="0">
              <a:lnSpc>
                <a:spcPct val="110000"/>
              </a:lnSpc>
              <a:spcBef>
                <a:spcPts val="700"/>
              </a:spcBef>
              <a:spcAft>
                <a:spcPts val="0"/>
              </a:spcAft>
              <a:buSzPts val="2000"/>
              <a:buFont typeface="Impact"/>
              <a:buAutoNum type="arabicPeriod"/>
            </a:pPr>
            <a:r>
              <a:rPr lang="en-US">
                <a:solidFill>
                  <a:srgbClr val="000000"/>
                </a:solidFill>
              </a:rPr>
              <a:t>Quick help</a:t>
            </a:r>
            <a:endParaRPr/>
          </a:p>
        </p:txBody>
      </p:sp>
      <p:pic>
        <p:nvPicPr>
          <p:cNvPr id="227" name="Google Shape;227;p25" descr="Shopping bag"/>
          <p:cNvPicPr preferRelativeResize="0"/>
          <p:nvPr/>
        </p:nvPicPr>
        <p:blipFill rotWithShape="1">
          <a:blip r:embed="rId3">
            <a:alphaModFix/>
          </a:blip>
          <a:srcRect/>
          <a:stretch/>
        </p:blipFill>
        <p:spPr>
          <a:xfrm>
            <a:off x="6098193" y="853757"/>
            <a:ext cx="5176744" cy="5176744"/>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6"/>
          <p:cNvSpPr txBox="1">
            <a:spLocks noGrp="1"/>
          </p:cNvSpPr>
          <p:nvPr>
            <p:ph type="title"/>
          </p:nvPr>
        </p:nvSpPr>
        <p:spPr>
          <a:xfrm>
            <a:off x="1251678" y="382385"/>
            <a:ext cx="10178322" cy="14921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5100"/>
              <a:buFont typeface="Impact"/>
              <a:buNone/>
            </a:pPr>
            <a:r>
              <a:rPr lang="en-US"/>
              <a:t>CUSTOMER MANAGEMENT</a:t>
            </a:r>
            <a:endParaRPr/>
          </a:p>
        </p:txBody>
      </p:sp>
      <p:sp>
        <p:nvSpPr>
          <p:cNvPr id="233" name="Google Shape;233;p26"/>
          <p:cNvSpPr txBox="1">
            <a:spLocks noGrp="1"/>
          </p:cNvSpPr>
          <p:nvPr>
            <p:ph type="body" idx="1"/>
          </p:nvPr>
        </p:nvSpPr>
        <p:spPr>
          <a:xfrm>
            <a:off x="1251675" y="1564100"/>
            <a:ext cx="4964700" cy="4189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400"/>
              <a:buNone/>
            </a:pPr>
            <a:r>
              <a:rPr lang="en-US" sz="1600" b="1"/>
              <a:t>The customer will be able to:</a:t>
            </a:r>
            <a:endParaRPr sz="1600" b="1"/>
          </a:p>
          <a:p>
            <a:pPr marL="685800" lvl="1" indent="-250190" algn="l" rtl="0">
              <a:lnSpc>
                <a:spcPct val="90000"/>
              </a:lnSpc>
              <a:spcBef>
                <a:spcPts val="700"/>
              </a:spcBef>
              <a:spcAft>
                <a:spcPts val="0"/>
              </a:spcAft>
              <a:buSzPts val="1600"/>
              <a:buChar char="–"/>
            </a:pPr>
            <a:r>
              <a:rPr lang="en-US" sz="1600"/>
              <a:t>indicate that they need assistance (add self to assistance queue)</a:t>
            </a:r>
            <a:endParaRPr sz="1600"/>
          </a:p>
          <a:p>
            <a:pPr marL="1143000" lvl="2" indent="-259080" algn="l" rtl="0">
              <a:lnSpc>
                <a:spcPct val="90000"/>
              </a:lnSpc>
              <a:spcBef>
                <a:spcPts val="700"/>
              </a:spcBef>
              <a:spcAft>
                <a:spcPts val="0"/>
              </a:spcAft>
              <a:buSzPts val="1600"/>
              <a:buChar char="•"/>
            </a:pPr>
            <a:r>
              <a:rPr lang="en-US"/>
              <a:t>can include a note describing their request</a:t>
            </a:r>
            <a:endParaRPr/>
          </a:p>
          <a:p>
            <a:pPr marL="1143000" lvl="2" indent="-259080" algn="l" rtl="0">
              <a:lnSpc>
                <a:spcPct val="90000"/>
              </a:lnSpc>
              <a:spcBef>
                <a:spcPts val="700"/>
              </a:spcBef>
              <a:spcAft>
                <a:spcPts val="0"/>
              </a:spcAft>
              <a:buSzPts val="1600"/>
              <a:buChar char="•"/>
            </a:pPr>
            <a:r>
              <a:rPr lang="en-US"/>
              <a:t>while queued</a:t>
            </a:r>
            <a:endParaRPr/>
          </a:p>
          <a:p>
            <a:pPr marL="1600200" lvl="3" indent="-267969" algn="l" rtl="0">
              <a:lnSpc>
                <a:spcPct val="90000"/>
              </a:lnSpc>
              <a:spcBef>
                <a:spcPts val="700"/>
              </a:spcBef>
              <a:spcAft>
                <a:spcPts val="0"/>
              </a:spcAft>
              <a:buSzPts val="1600"/>
              <a:buChar char="–"/>
            </a:pPr>
            <a:r>
              <a:rPr lang="en-US" sz="1600"/>
              <a:t>notified when an associate is coming to help them (similar to queuing for an Uber)</a:t>
            </a:r>
            <a:endParaRPr sz="1600"/>
          </a:p>
          <a:p>
            <a:pPr marL="1600200" lvl="3" indent="-267969" algn="l" rtl="0">
              <a:lnSpc>
                <a:spcPct val="90000"/>
              </a:lnSpc>
              <a:spcBef>
                <a:spcPts val="700"/>
              </a:spcBef>
              <a:spcAft>
                <a:spcPts val="0"/>
              </a:spcAft>
              <a:buSzPts val="1600"/>
              <a:buChar char="–"/>
            </a:pPr>
            <a:r>
              <a:rPr lang="en-US" sz="1600"/>
              <a:t>Can see how long they’ve been queueing</a:t>
            </a:r>
            <a:endParaRPr sz="1600"/>
          </a:p>
          <a:p>
            <a:pPr marL="1600200" lvl="3" indent="-267969" algn="l" rtl="0">
              <a:lnSpc>
                <a:spcPct val="90000"/>
              </a:lnSpc>
              <a:spcBef>
                <a:spcPts val="700"/>
              </a:spcBef>
              <a:spcAft>
                <a:spcPts val="0"/>
              </a:spcAft>
              <a:buSzPts val="1600"/>
              <a:buChar char="–"/>
            </a:pPr>
            <a:r>
              <a:rPr lang="en-US" sz="1600"/>
              <a:t>Is served targeted advertisements</a:t>
            </a:r>
            <a:endParaRPr sz="1600"/>
          </a:p>
          <a:p>
            <a:pPr marL="685800" lvl="1" indent="-250190" algn="l" rtl="0">
              <a:lnSpc>
                <a:spcPct val="90000"/>
              </a:lnSpc>
              <a:spcBef>
                <a:spcPts val="700"/>
              </a:spcBef>
              <a:spcAft>
                <a:spcPts val="0"/>
              </a:spcAft>
              <a:buSzPts val="1600"/>
              <a:buChar char="–"/>
            </a:pPr>
            <a:r>
              <a:rPr lang="en-US" sz="1600"/>
              <a:t>cancel an assistance request (remove self from assistance queue)</a:t>
            </a:r>
            <a:endParaRPr sz="1600"/>
          </a:p>
          <a:p>
            <a:pPr marL="0" lvl="0" indent="0" algn="l" rtl="0">
              <a:lnSpc>
                <a:spcPct val="90000"/>
              </a:lnSpc>
              <a:spcBef>
                <a:spcPts val="700"/>
              </a:spcBef>
              <a:spcAft>
                <a:spcPts val="0"/>
              </a:spcAft>
              <a:buSzPts val="1400"/>
              <a:buNone/>
            </a:pPr>
            <a:r>
              <a:rPr lang="en-US" sz="1600" b="1"/>
              <a:t>The associate will be able to:</a:t>
            </a:r>
            <a:endParaRPr sz="1600" b="1"/>
          </a:p>
          <a:p>
            <a:pPr marL="685800" lvl="1" indent="-250190" algn="l" rtl="0">
              <a:lnSpc>
                <a:spcPct val="90000"/>
              </a:lnSpc>
              <a:spcBef>
                <a:spcPts val="700"/>
              </a:spcBef>
              <a:spcAft>
                <a:spcPts val="0"/>
              </a:spcAft>
              <a:buSzPts val="1600"/>
              <a:buChar char="–"/>
            </a:pPr>
            <a:r>
              <a:rPr lang="en-US" sz="1600"/>
              <a:t>assist customers (remove customers from queue)</a:t>
            </a:r>
            <a:endParaRPr sz="1600"/>
          </a:p>
          <a:p>
            <a:pPr marL="685800" lvl="1" indent="-250190" algn="l" rtl="0">
              <a:lnSpc>
                <a:spcPct val="90000"/>
              </a:lnSpc>
              <a:spcBef>
                <a:spcPts val="700"/>
              </a:spcBef>
              <a:spcAft>
                <a:spcPts val="0"/>
              </a:spcAft>
              <a:buSzPts val="1600"/>
              <a:buChar char="–"/>
            </a:pPr>
            <a:r>
              <a:rPr lang="en-US" sz="1600"/>
              <a:t>access information about the customer’s request</a:t>
            </a:r>
            <a:endParaRPr sz="1600"/>
          </a:p>
          <a:p>
            <a:pPr marL="1143000" lvl="2" indent="-259080" algn="l" rtl="0">
              <a:lnSpc>
                <a:spcPct val="90000"/>
              </a:lnSpc>
              <a:spcBef>
                <a:spcPts val="700"/>
              </a:spcBef>
              <a:spcAft>
                <a:spcPts val="0"/>
              </a:spcAft>
              <a:buSzPts val="1600"/>
              <a:buChar char="•"/>
            </a:pPr>
            <a:r>
              <a:rPr lang="en-US"/>
              <a:t>the request, where they are and how long they’ve been waiting</a:t>
            </a:r>
            <a:endParaRPr/>
          </a:p>
          <a:p>
            <a:pPr marL="228600" lvl="0" indent="-139700" algn="l" rtl="0">
              <a:lnSpc>
                <a:spcPct val="90000"/>
              </a:lnSpc>
              <a:spcBef>
                <a:spcPts val="700"/>
              </a:spcBef>
              <a:spcAft>
                <a:spcPts val="0"/>
              </a:spcAft>
              <a:buSzPts val="1400"/>
              <a:buNone/>
            </a:pPr>
            <a:endParaRPr sz="1400"/>
          </a:p>
        </p:txBody>
      </p:sp>
      <p:sp>
        <p:nvSpPr>
          <p:cNvPr id="234" name="Google Shape;234;p26"/>
          <p:cNvSpPr txBox="1">
            <a:spLocks noGrp="1"/>
          </p:cNvSpPr>
          <p:nvPr>
            <p:ph type="body" idx="2"/>
          </p:nvPr>
        </p:nvSpPr>
        <p:spPr>
          <a:xfrm>
            <a:off x="6629396" y="1564038"/>
            <a:ext cx="4800600" cy="4189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400"/>
              <a:buNone/>
            </a:pPr>
            <a:r>
              <a:rPr lang="en-US" sz="1600" b="1"/>
              <a:t>The System will:</a:t>
            </a:r>
            <a:endParaRPr sz="1600" b="1"/>
          </a:p>
          <a:p>
            <a:pPr marL="685800" lvl="1" indent="-250190" algn="l" rtl="0">
              <a:lnSpc>
                <a:spcPct val="90000"/>
              </a:lnSpc>
              <a:spcBef>
                <a:spcPts val="700"/>
              </a:spcBef>
              <a:spcAft>
                <a:spcPts val="0"/>
              </a:spcAft>
              <a:buSzPts val="1600"/>
              <a:buChar char="–"/>
            </a:pPr>
            <a:r>
              <a:rPr lang="en-US" sz="1600"/>
              <a:t>maintain a queue of customer objects</a:t>
            </a:r>
            <a:endParaRPr sz="1600"/>
          </a:p>
          <a:p>
            <a:pPr marL="1143000" lvl="2" indent="-259080" algn="l" rtl="0">
              <a:lnSpc>
                <a:spcPct val="90000"/>
              </a:lnSpc>
              <a:spcBef>
                <a:spcPts val="700"/>
              </a:spcBef>
              <a:spcAft>
                <a:spcPts val="0"/>
              </a:spcAft>
              <a:buSzPts val="1600"/>
              <a:buChar char="•"/>
            </a:pPr>
            <a:r>
              <a:rPr lang="en-US"/>
              <a:t>Each object includes</a:t>
            </a:r>
            <a:endParaRPr/>
          </a:p>
          <a:p>
            <a:pPr marL="1600200" lvl="3" indent="-267969" algn="l" rtl="0">
              <a:lnSpc>
                <a:spcPct val="90000"/>
              </a:lnSpc>
              <a:spcBef>
                <a:spcPts val="700"/>
              </a:spcBef>
              <a:spcAft>
                <a:spcPts val="0"/>
              </a:spcAft>
              <a:buSzPts val="1600"/>
              <a:buChar char="–"/>
            </a:pPr>
            <a:r>
              <a:rPr lang="en-US" sz="1600"/>
              <a:t>How long they’ve been waiting</a:t>
            </a:r>
            <a:endParaRPr sz="1600"/>
          </a:p>
          <a:p>
            <a:pPr marL="1600200" lvl="3" indent="-267969" algn="l" rtl="0">
              <a:lnSpc>
                <a:spcPct val="90000"/>
              </a:lnSpc>
              <a:spcBef>
                <a:spcPts val="700"/>
              </a:spcBef>
              <a:spcAft>
                <a:spcPts val="0"/>
              </a:spcAft>
              <a:buSzPts val="1600"/>
              <a:buChar char="–"/>
            </a:pPr>
            <a:r>
              <a:rPr lang="en-US" sz="1600"/>
              <a:t>The customer’s location</a:t>
            </a:r>
            <a:endParaRPr sz="1600"/>
          </a:p>
          <a:p>
            <a:pPr marL="1600200" lvl="3" indent="-267969" algn="l" rtl="0">
              <a:lnSpc>
                <a:spcPct val="90000"/>
              </a:lnSpc>
              <a:spcBef>
                <a:spcPts val="700"/>
              </a:spcBef>
              <a:spcAft>
                <a:spcPts val="0"/>
              </a:spcAft>
              <a:buSzPts val="1600"/>
              <a:buChar char="–"/>
            </a:pPr>
            <a:r>
              <a:rPr lang="en-US" sz="1600"/>
              <a:t>The customer’s request</a:t>
            </a:r>
            <a:endParaRPr sz="1600"/>
          </a:p>
          <a:p>
            <a:pPr marL="1143000" lvl="2" indent="-259080" algn="l" rtl="0">
              <a:lnSpc>
                <a:spcPct val="90000"/>
              </a:lnSpc>
              <a:spcBef>
                <a:spcPts val="700"/>
              </a:spcBef>
              <a:spcAft>
                <a:spcPts val="0"/>
              </a:spcAft>
              <a:buSzPts val="1600"/>
              <a:buChar char="•"/>
            </a:pPr>
            <a:r>
              <a:rPr lang="en-US"/>
              <a:t>Allows users to perform the previously listed operations on the queue</a:t>
            </a:r>
            <a:endParaRPr/>
          </a:p>
          <a:p>
            <a:pPr marL="685800" lvl="1" indent="-250190" algn="l" rtl="0">
              <a:lnSpc>
                <a:spcPct val="90000"/>
              </a:lnSpc>
              <a:spcBef>
                <a:spcPts val="700"/>
              </a:spcBef>
              <a:spcAft>
                <a:spcPts val="0"/>
              </a:spcAft>
              <a:buSzPts val="1600"/>
              <a:buChar char="–"/>
            </a:pPr>
            <a:r>
              <a:rPr lang="en-US" sz="1600"/>
              <a:t>serve targeted advertisements to enqueued customers</a:t>
            </a:r>
            <a:endParaRPr sz="1600"/>
          </a:p>
          <a:p>
            <a:pPr marL="685800" lvl="1" indent="-250190" algn="l" rtl="0">
              <a:lnSpc>
                <a:spcPct val="90000"/>
              </a:lnSpc>
              <a:spcBef>
                <a:spcPts val="700"/>
              </a:spcBef>
              <a:spcAft>
                <a:spcPts val="0"/>
              </a:spcAft>
              <a:buSzPts val="1600"/>
              <a:buChar char="–"/>
            </a:pPr>
            <a:r>
              <a:rPr lang="en-US" sz="1600"/>
              <a:t>Notify customers when an associate is on their way</a:t>
            </a:r>
            <a:endParaRPr sz="1600"/>
          </a:p>
          <a:p>
            <a:pPr marL="685800" lvl="1" indent="-250190" algn="l" rtl="0">
              <a:lnSpc>
                <a:spcPct val="90000"/>
              </a:lnSpc>
              <a:spcBef>
                <a:spcPts val="700"/>
              </a:spcBef>
              <a:spcAft>
                <a:spcPts val="0"/>
              </a:spcAft>
              <a:buSzPts val="1600"/>
              <a:buChar char="–"/>
            </a:pPr>
            <a:r>
              <a:rPr lang="en-US" sz="1600"/>
              <a:t>Notify associates when a new customer has entered the queue</a:t>
            </a:r>
            <a:endParaRPr sz="1600"/>
          </a:p>
          <a:p>
            <a:pPr marL="228600" lvl="0" indent="-139700" algn="l" rtl="0">
              <a:lnSpc>
                <a:spcPct val="90000"/>
              </a:lnSpc>
              <a:spcBef>
                <a:spcPts val="700"/>
              </a:spcBef>
              <a:spcAft>
                <a:spcPts val="0"/>
              </a:spcAft>
              <a:buSzPts val="1400"/>
              <a:buNone/>
            </a:pPr>
            <a:endParaRPr sz="16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7"/>
          <p:cNvSpPr txBox="1">
            <a:spLocks noGrp="1"/>
          </p:cNvSpPr>
          <p:nvPr>
            <p:ph type="title"/>
          </p:nvPr>
        </p:nvSpPr>
        <p:spPr>
          <a:xfrm>
            <a:off x="1251678" y="382385"/>
            <a:ext cx="10178322" cy="14921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5100"/>
              <a:buFont typeface="Impact"/>
              <a:buNone/>
            </a:pPr>
            <a:r>
              <a:rPr lang="en-US"/>
              <a:t>PRODUCT INFORMATION LOOKUP</a:t>
            </a:r>
            <a:endParaRPr/>
          </a:p>
        </p:txBody>
      </p:sp>
      <p:sp>
        <p:nvSpPr>
          <p:cNvPr id="240" name="Google Shape;240;p27"/>
          <p:cNvSpPr txBox="1">
            <a:spLocks noGrp="1"/>
          </p:cNvSpPr>
          <p:nvPr>
            <p:ph type="body" idx="1"/>
          </p:nvPr>
        </p:nvSpPr>
        <p:spPr>
          <a:xfrm>
            <a:off x="1245288" y="1874525"/>
            <a:ext cx="4800600" cy="3619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400"/>
              <a:buNone/>
            </a:pPr>
            <a:r>
              <a:rPr lang="en-US" sz="1400" b="1"/>
              <a:t>T</a:t>
            </a:r>
            <a:r>
              <a:rPr lang="en-US" sz="1600" b="1"/>
              <a:t>he customer will be able to:</a:t>
            </a:r>
            <a:endParaRPr sz="1600" b="1"/>
          </a:p>
          <a:p>
            <a:pPr marL="685800" lvl="1" indent="-250190" algn="l" rtl="0">
              <a:lnSpc>
                <a:spcPct val="90000"/>
              </a:lnSpc>
              <a:spcBef>
                <a:spcPts val="700"/>
              </a:spcBef>
              <a:spcAft>
                <a:spcPts val="0"/>
              </a:spcAft>
              <a:buSzPts val="1600"/>
              <a:buChar char="–"/>
            </a:pPr>
            <a:r>
              <a:rPr lang="en-US" sz="1600"/>
              <a:t>Scan barcodes to search for an item</a:t>
            </a:r>
            <a:endParaRPr sz="1600"/>
          </a:p>
          <a:p>
            <a:pPr marL="685800" lvl="1" indent="-250190" algn="l" rtl="0">
              <a:lnSpc>
                <a:spcPct val="90000"/>
              </a:lnSpc>
              <a:spcBef>
                <a:spcPts val="700"/>
              </a:spcBef>
              <a:spcAft>
                <a:spcPts val="0"/>
              </a:spcAft>
              <a:buSzPts val="1600"/>
              <a:buChar char="–"/>
            </a:pPr>
            <a:r>
              <a:rPr lang="en-US" sz="1600"/>
              <a:t>Search for an item</a:t>
            </a:r>
            <a:endParaRPr sz="1600"/>
          </a:p>
          <a:p>
            <a:pPr marL="1143000" lvl="2" indent="-259080" algn="l" rtl="0">
              <a:lnSpc>
                <a:spcPct val="90000"/>
              </a:lnSpc>
              <a:spcBef>
                <a:spcPts val="700"/>
              </a:spcBef>
              <a:spcAft>
                <a:spcPts val="0"/>
              </a:spcAft>
              <a:buSzPts val="1600"/>
              <a:buChar char="•"/>
            </a:pPr>
            <a:r>
              <a:rPr lang="en-US"/>
              <a:t>By typing the item name, sku, upc or description into a search bar</a:t>
            </a:r>
            <a:endParaRPr/>
          </a:p>
          <a:p>
            <a:pPr marL="685800" lvl="1" indent="-250190" algn="l" rtl="0">
              <a:lnSpc>
                <a:spcPct val="90000"/>
              </a:lnSpc>
              <a:spcBef>
                <a:spcPts val="700"/>
              </a:spcBef>
              <a:spcAft>
                <a:spcPts val="0"/>
              </a:spcAft>
              <a:buSzPts val="1600"/>
              <a:buChar char="–"/>
            </a:pPr>
            <a:r>
              <a:rPr lang="en-US" sz="1600"/>
              <a:t>Either return to the search and be able to attempt a search again or have the option of being taken to customer management OR quick product help if the search doesn’t pull any results</a:t>
            </a:r>
            <a:endParaRPr sz="1600"/>
          </a:p>
          <a:p>
            <a:pPr marL="685800" lvl="1" indent="-250190" algn="l" rtl="0">
              <a:lnSpc>
                <a:spcPct val="90000"/>
              </a:lnSpc>
              <a:spcBef>
                <a:spcPts val="700"/>
              </a:spcBef>
              <a:spcAft>
                <a:spcPts val="0"/>
              </a:spcAft>
              <a:buSzPts val="1600"/>
              <a:buChar char="–"/>
            </a:pPr>
            <a:r>
              <a:rPr lang="en-US" sz="1600"/>
              <a:t>Get information (from scanning a barcode or searching for an item) on whether an item is available or out of stock</a:t>
            </a:r>
            <a:endParaRPr sz="1600"/>
          </a:p>
          <a:p>
            <a:pPr marL="685800" lvl="1" indent="-250190" algn="l" rtl="0">
              <a:lnSpc>
                <a:spcPct val="90000"/>
              </a:lnSpc>
              <a:spcBef>
                <a:spcPts val="700"/>
              </a:spcBef>
              <a:spcAft>
                <a:spcPts val="0"/>
              </a:spcAft>
              <a:buSzPts val="1600"/>
              <a:buChar char="–"/>
            </a:pPr>
            <a:r>
              <a:rPr lang="en-US" sz="1600"/>
              <a:t>Easily be able to move from product information lookup use case to customer management OR quick help use cases at the click of a button (when necessary)</a:t>
            </a:r>
            <a:endParaRPr sz="1600"/>
          </a:p>
          <a:p>
            <a:pPr marL="0" lvl="0" indent="0" algn="l" rtl="0">
              <a:lnSpc>
                <a:spcPct val="90000"/>
              </a:lnSpc>
              <a:spcBef>
                <a:spcPts val="700"/>
              </a:spcBef>
              <a:spcAft>
                <a:spcPts val="0"/>
              </a:spcAft>
              <a:buSzPts val="1400"/>
              <a:buNone/>
            </a:pPr>
            <a:endParaRPr sz="1600"/>
          </a:p>
        </p:txBody>
      </p:sp>
      <p:sp>
        <p:nvSpPr>
          <p:cNvPr id="241" name="Google Shape;241;p27"/>
          <p:cNvSpPr txBox="1">
            <a:spLocks noGrp="1"/>
          </p:cNvSpPr>
          <p:nvPr>
            <p:ph type="body" idx="2"/>
          </p:nvPr>
        </p:nvSpPr>
        <p:spPr>
          <a:xfrm>
            <a:off x="6635784" y="1874525"/>
            <a:ext cx="4800600" cy="3619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400"/>
              <a:buNone/>
            </a:pPr>
            <a:r>
              <a:rPr lang="en-US" sz="1600" b="1"/>
              <a:t>The System will be able to:</a:t>
            </a:r>
            <a:endParaRPr sz="1600" b="1"/>
          </a:p>
          <a:p>
            <a:pPr marL="685800" lvl="1" indent="-250190" algn="l" rtl="0">
              <a:lnSpc>
                <a:spcPct val="90000"/>
              </a:lnSpc>
              <a:spcBef>
                <a:spcPts val="700"/>
              </a:spcBef>
              <a:spcAft>
                <a:spcPts val="0"/>
              </a:spcAft>
              <a:buSzPts val="1600"/>
              <a:buChar char="–"/>
            </a:pPr>
            <a:r>
              <a:rPr lang="en-US" sz="1600"/>
              <a:t>Maintain a database of product information</a:t>
            </a:r>
            <a:endParaRPr sz="1600"/>
          </a:p>
          <a:p>
            <a:pPr marL="1143000" lvl="2" indent="-267969" algn="l" rtl="0">
              <a:lnSpc>
                <a:spcPct val="90000"/>
              </a:lnSpc>
              <a:spcBef>
                <a:spcPts val="700"/>
              </a:spcBef>
              <a:spcAft>
                <a:spcPts val="0"/>
              </a:spcAft>
              <a:buSzPts val="1600"/>
              <a:buChar char="•"/>
            </a:pPr>
            <a:r>
              <a:rPr lang="en-US"/>
              <a:t>This database should be tied to a barcode, sku or upc</a:t>
            </a:r>
            <a:endParaRPr/>
          </a:p>
          <a:p>
            <a:pPr marL="1143000" lvl="2" indent="-259080" algn="l" rtl="0">
              <a:lnSpc>
                <a:spcPct val="90000"/>
              </a:lnSpc>
              <a:spcBef>
                <a:spcPts val="700"/>
              </a:spcBef>
              <a:spcAft>
                <a:spcPts val="0"/>
              </a:spcAft>
              <a:buSzPts val="1600"/>
              <a:buChar char="•"/>
            </a:pPr>
            <a:r>
              <a:rPr lang="en-US"/>
              <a:t>This database should be searchable through various keywords</a:t>
            </a:r>
            <a:endParaRPr/>
          </a:p>
          <a:p>
            <a:pPr marL="1143000" lvl="2" indent="-259080" algn="l" rtl="0">
              <a:lnSpc>
                <a:spcPct val="90000"/>
              </a:lnSpc>
              <a:spcBef>
                <a:spcPts val="700"/>
              </a:spcBef>
              <a:spcAft>
                <a:spcPts val="0"/>
              </a:spcAft>
              <a:buSzPts val="1600"/>
              <a:buChar char="•"/>
            </a:pPr>
            <a:r>
              <a:rPr lang="en-US"/>
              <a:t>This database should show the quantities available of that item</a:t>
            </a:r>
            <a:endParaRPr/>
          </a:p>
          <a:p>
            <a:pPr marL="685800" lvl="1" indent="-236855" algn="l" rtl="0">
              <a:lnSpc>
                <a:spcPct val="90000"/>
              </a:lnSpc>
              <a:spcBef>
                <a:spcPts val="700"/>
              </a:spcBef>
              <a:spcAft>
                <a:spcPts val="0"/>
              </a:spcAft>
              <a:buSzPts val="1600"/>
              <a:buChar char="–"/>
            </a:pPr>
            <a:r>
              <a:rPr lang="en-US" sz="1600"/>
              <a:t>Be able to list the specific quantities of an item</a:t>
            </a:r>
            <a:endParaRPr sz="1600"/>
          </a:p>
          <a:p>
            <a:pPr marL="685800" lvl="1" indent="-245744" algn="l" rtl="0">
              <a:lnSpc>
                <a:spcPct val="90000"/>
              </a:lnSpc>
              <a:spcBef>
                <a:spcPts val="700"/>
              </a:spcBef>
              <a:spcAft>
                <a:spcPts val="0"/>
              </a:spcAft>
              <a:buSzPts val="1600"/>
              <a:buChar char="–"/>
            </a:pPr>
            <a:r>
              <a:rPr lang="en-US" sz="1600"/>
              <a:t>When searching for an item, should give me the location of that item in the store</a:t>
            </a:r>
            <a:endParaRPr sz="1600"/>
          </a:p>
          <a:p>
            <a:pPr marL="685800" lvl="1" indent="-245744" algn="l" rtl="0">
              <a:lnSpc>
                <a:spcPct val="90000"/>
              </a:lnSpc>
              <a:spcBef>
                <a:spcPts val="700"/>
              </a:spcBef>
              <a:spcAft>
                <a:spcPts val="0"/>
              </a:spcAft>
              <a:buSzPts val="1600"/>
              <a:buChar char="–"/>
            </a:pPr>
            <a:r>
              <a:rPr lang="en-US" sz="1600"/>
              <a:t>If the items are not actually located there, there needs to be a quick way for the app to switch from product lookup to customer management or quick help</a:t>
            </a:r>
            <a:endParaRPr sz="1600"/>
          </a:p>
          <a:p>
            <a:pPr marL="0" lvl="0" indent="0" algn="l" rtl="0">
              <a:lnSpc>
                <a:spcPct val="90000"/>
              </a:lnSpc>
              <a:spcBef>
                <a:spcPts val="700"/>
              </a:spcBef>
              <a:spcAft>
                <a:spcPts val="0"/>
              </a:spcAft>
              <a:buSzPts val="1400"/>
              <a:buNone/>
            </a:pPr>
            <a:endParaRPr sz="160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8"/>
          <p:cNvSpPr txBox="1">
            <a:spLocks noGrp="1"/>
          </p:cNvSpPr>
          <p:nvPr>
            <p:ph type="title"/>
          </p:nvPr>
        </p:nvSpPr>
        <p:spPr>
          <a:xfrm>
            <a:off x="3242929" y="1073888"/>
            <a:ext cx="8187000" cy="4064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Prototype</a:t>
            </a:r>
            <a:endParaRPr/>
          </a:p>
          <a:p>
            <a:pPr marL="0" lvl="0" indent="0" algn="l" rtl="0">
              <a:spcBef>
                <a:spcPts val="0"/>
              </a:spcBef>
              <a:spcAft>
                <a:spcPts val="0"/>
              </a:spcAft>
              <a:buNone/>
            </a:pPr>
            <a:r>
              <a:rPr lang="en-US"/>
              <a:t>Video Walkthrough</a:t>
            </a:r>
            <a:endParaRPr/>
          </a:p>
        </p:txBody>
      </p:sp>
      <p:sp>
        <p:nvSpPr>
          <p:cNvPr id="247" name="Google Shape;247;p28"/>
          <p:cNvSpPr txBox="1">
            <a:spLocks noGrp="1"/>
          </p:cNvSpPr>
          <p:nvPr>
            <p:ph type="body" idx="1"/>
          </p:nvPr>
        </p:nvSpPr>
        <p:spPr>
          <a:xfrm>
            <a:off x="3242930" y="5159781"/>
            <a:ext cx="7017600" cy="951000"/>
          </a:xfrm>
          <a:prstGeom prst="rect">
            <a:avLst/>
          </a:prstGeom>
        </p:spPr>
        <p:txBody>
          <a:bodyPr spcFirstLastPara="1" wrap="square" lIns="91425" tIns="45700" rIns="91425" bIns="45700" anchor="t" anchorCtr="0">
            <a:noAutofit/>
          </a:bodyPr>
          <a:lstStyle/>
          <a:p>
            <a:pPr marL="0" lvl="0" indent="0" algn="l" rtl="0">
              <a:spcBef>
                <a:spcPts val="700"/>
              </a:spcBef>
              <a:spcAft>
                <a:spcPts val="0"/>
              </a:spcAft>
              <a:buNone/>
            </a:pPr>
            <a:r>
              <a:rPr lang="en-US"/>
              <a:t>Retail Alert</a:t>
            </a: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5" name="walkthroug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10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title"/>
          </p:nvPr>
        </p:nvSpPr>
        <p:spPr>
          <a:xfrm>
            <a:off x="1251678" y="382385"/>
            <a:ext cx="10178322" cy="14921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5100"/>
              <a:buFont typeface="Impact"/>
              <a:buNone/>
            </a:pPr>
            <a:r>
              <a:rPr lang="en-US"/>
              <a:t>OTHER FEATURES (in development)</a:t>
            </a:r>
            <a:endParaRPr/>
          </a:p>
        </p:txBody>
      </p:sp>
      <p:sp>
        <p:nvSpPr>
          <p:cNvPr id="258" name="Google Shape;258;p30"/>
          <p:cNvSpPr txBox="1">
            <a:spLocks noGrp="1"/>
          </p:cNvSpPr>
          <p:nvPr>
            <p:ph type="body" idx="1"/>
          </p:nvPr>
        </p:nvSpPr>
        <p:spPr>
          <a:xfrm>
            <a:off x="1257300" y="2285999"/>
            <a:ext cx="4800600" cy="4189615"/>
          </a:xfrm>
          <a:prstGeom prst="rect">
            <a:avLst/>
          </a:prstGeom>
          <a:noFill/>
          <a:ln>
            <a:noFill/>
          </a:ln>
        </p:spPr>
        <p:txBody>
          <a:bodyPr spcFirstLastPara="1" wrap="square" lIns="91425" tIns="45700" rIns="91425" bIns="45700" anchor="t" anchorCtr="0">
            <a:noAutofit/>
          </a:bodyPr>
          <a:lstStyle/>
          <a:p>
            <a:pPr marL="228600" lvl="0" indent="-228600" algn="l" rtl="0">
              <a:lnSpc>
                <a:spcPct val="110000"/>
              </a:lnSpc>
              <a:spcBef>
                <a:spcPts val="0"/>
              </a:spcBef>
              <a:spcAft>
                <a:spcPts val="0"/>
              </a:spcAft>
              <a:buSzPts val="2000"/>
              <a:buChar char="•"/>
            </a:pPr>
            <a:r>
              <a:rPr lang="en-US" b="1"/>
              <a:t>Targeted advertisements</a:t>
            </a:r>
            <a:endParaRPr b="1"/>
          </a:p>
          <a:p>
            <a:pPr marL="685800" lvl="1" indent="-228600" algn="l" rtl="0">
              <a:lnSpc>
                <a:spcPct val="110000"/>
              </a:lnSpc>
              <a:spcBef>
                <a:spcPts val="700"/>
              </a:spcBef>
              <a:spcAft>
                <a:spcPts val="0"/>
              </a:spcAft>
              <a:buSzPts val="1800"/>
              <a:buChar char="–"/>
            </a:pPr>
            <a:r>
              <a:rPr lang="en-US"/>
              <a:t>Coupons related to shopping habits or searches</a:t>
            </a:r>
            <a:endParaRPr/>
          </a:p>
          <a:p>
            <a:pPr marL="685800" lvl="1" indent="-228600" algn="l" rtl="0">
              <a:lnSpc>
                <a:spcPct val="110000"/>
              </a:lnSpc>
              <a:spcBef>
                <a:spcPts val="700"/>
              </a:spcBef>
              <a:spcAft>
                <a:spcPts val="0"/>
              </a:spcAft>
              <a:buSzPts val="1800"/>
              <a:buChar char="–"/>
            </a:pPr>
            <a:r>
              <a:rPr lang="en-US"/>
              <a:t>Intelligent related products based on search history or purchase history</a:t>
            </a:r>
            <a:endParaRPr/>
          </a:p>
          <a:p>
            <a:pPr marL="685800" lvl="1" indent="-114300" algn="l" rtl="0">
              <a:lnSpc>
                <a:spcPct val="110000"/>
              </a:lnSpc>
              <a:spcBef>
                <a:spcPts val="700"/>
              </a:spcBef>
              <a:spcAft>
                <a:spcPts val="0"/>
              </a:spcAft>
              <a:buSzPts val="1800"/>
              <a:buNone/>
            </a:pPr>
            <a:endParaRPr/>
          </a:p>
          <a:p>
            <a:pPr marL="228600" lvl="0" indent="-228600" algn="l" rtl="0">
              <a:lnSpc>
                <a:spcPct val="110000"/>
              </a:lnSpc>
              <a:spcBef>
                <a:spcPts val="700"/>
              </a:spcBef>
              <a:spcAft>
                <a:spcPts val="0"/>
              </a:spcAft>
              <a:buSzPts val="2000"/>
              <a:buChar char="•"/>
            </a:pPr>
            <a:r>
              <a:rPr lang="en-US" b="1"/>
              <a:t>Product pickup</a:t>
            </a:r>
            <a:endParaRPr b="1"/>
          </a:p>
          <a:p>
            <a:pPr marL="685800" lvl="1" indent="-228600" algn="l" rtl="0">
              <a:lnSpc>
                <a:spcPct val="110000"/>
              </a:lnSpc>
              <a:spcBef>
                <a:spcPts val="700"/>
              </a:spcBef>
              <a:spcAft>
                <a:spcPts val="0"/>
              </a:spcAft>
              <a:buSzPts val="1800"/>
              <a:buChar char="–"/>
            </a:pPr>
            <a:r>
              <a:rPr lang="en-US"/>
              <a:t>Search through other store’s inventory to locate a desired item</a:t>
            </a:r>
            <a:endParaRPr/>
          </a:p>
          <a:p>
            <a:pPr marL="685800" lvl="1" indent="-228600" algn="l" rtl="0">
              <a:lnSpc>
                <a:spcPct val="110000"/>
              </a:lnSpc>
              <a:spcBef>
                <a:spcPts val="700"/>
              </a:spcBef>
              <a:spcAft>
                <a:spcPts val="0"/>
              </a:spcAft>
              <a:buSzPts val="1800"/>
              <a:buChar char="–"/>
            </a:pPr>
            <a:r>
              <a:rPr lang="en-US"/>
              <a:t>Place an item on hold to pick up at desired store location</a:t>
            </a:r>
            <a:endParaRPr/>
          </a:p>
        </p:txBody>
      </p:sp>
      <p:sp>
        <p:nvSpPr>
          <p:cNvPr id="259" name="Google Shape;259;p30"/>
          <p:cNvSpPr txBox="1">
            <a:spLocks noGrp="1"/>
          </p:cNvSpPr>
          <p:nvPr>
            <p:ph type="body" idx="2"/>
          </p:nvPr>
        </p:nvSpPr>
        <p:spPr>
          <a:xfrm>
            <a:off x="6647796" y="2286000"/>
            <a:ext cx="4800600" cy="4189614"/>
          </a:xfrm>
          <a:prstGeom prst="rect">
            <a:avLst/>
          </a:prstGeom>
          <a:noFill/>
          <a:ln>
            <a:noFill/>
          </a:ln>
        </p:spPr>
        <p:txBody>
          <a:bodyPr spcFirstLastPara="1" wrap="square" lIns="91425" tIns="45700" rIns="91425" bIns="45700" anchor="t" anchorCtr="0">
            <a:noAutofit/>
          </a:bodyPr>
          <a:lstStyle/>
          <a:p>
            <a:pPr marL="228600" lvl="0" indent="-228600" algn="l" rtl="0">
              <a:lnSpc>
                <a:spcPct val="110000"/>
              </a:lnSpc>
              <a:spcBef>
                <a:spcPts val="0"/>
              </a:spcBef>
              <a:spcAft>
                <a:spcPts val="0"/>
              </a:spcAft>
              <a:buSzPts val="2000"/>
              <a:buChar char="•"/>
            </a:pPr>
            <a:r>
              <a:rPr lang="en-US" b="1"/>
              <a:t>Store map</a:t>
            </a:r>
            <a:endParaRPr b="1"/>
          </a:p>
          <a:p>
            <a:pPr marL="685800" lvl="1" indent="-228600" algn="l" rtl="0">
              <a:lnSpc>
                <a:spcPct val="110000"/>
              </a:lnSpc>
              <a:spcBef>
                <a:spcPts val="700"/>
              </a:spcBef>
              <a:spcAft>
                <a:spcPts val="0"/>
              </a:spcAft>
              <a:buSzPts val="1800"/>
              <a:buChar char="–"/>
            </a:pPr>
            <a:r>
              <a:rPr lang="en-US"/>
              <a:t>Quick map of the retail store for ease of locating products</a:t>
            </a:r>
            <a:endParaRPr/>
          </a:p>
          <a:p>
            <a:pPr marL="685800" lvl="1" indent="-114300" algn="l" rtl="0">
              <a:lnSpc>
                <a:spcPct val="110000"/>
              </a:lnSpc>
              <a:spcBef>
                <a:spcPts val="700"/>
              </a:spcBef>
              <a:spcAft>
                <a:spcPts val="0"/>
              </a:spcAft>
              <a:buSzPts val="1800"/>
              <a:buNone/>
            </a:pPr>
            <a:endParaRPr/>
          </a:p>
          <a:p>
            <a:pPr marL="228600" lvl="0" indent="-228600" algn="l" rtl="0">
              <a:lnSpc>
                <a:spcPct val="110000"/>
              </a:lnSpc>
              <a:spcBef>
                <a:spcPts val="700"/>
              </a:spcBef>
              <a:spcAft>
                <a:spcPts val="0"/>
              </a:spcAft>
              <a:buSzPts val="2000"/>
              <a:buChar char="•"/>
            </a:pPr>
            <a:r>
              <a:rPr lang="en-US" b="1"/>
              <a:t>Quick help</a:t>
            </a:r>
            <a:endParaRPr b="1"/>
          </a:p>
          <a:p>
            <a:pPr marL="685800" lvl="1" indent="-228600" algn="l" rtl="0">
              <a:lnSpc>
                <a:spcPct val="110000"/>
              </a:lnSpc>
              <a:spcBef>
                <a:spcPts val="700"/>
              </a:spcBef>
              <a:spcAft>
                <a:spcPts val="0"/>
              </a:spcAft>
              <a:buSzPts val="1800"/>
              <a:buChar char="–"/>
            </a:pPr>
            <a:r>
              <a:rPr lang="en-US"/>
              <a:t>Message/chat feature to get quick assistance to easy questions</a:t>
            </a:r>
            <a:endParaRPr/>
          </a:p>
          <a:p>
            <a:pPr marL="685800" lvl="1" indent="-228600" algn="l" rtl="0">
              <a:lnSpc>
                <a:spcPct val="110000"/>
              </a:lnSpc>
              <a:spcBef>
                <a:spcPts val="700"/>
              </a:spcBef>
              <a:spcAft>
                <a:spcPts val="0"/>
              </a:spcAft>
              <a:buSzPts val="1800"/>
              <a:buChar char="–"/>
            </a:pPr>
            <a:r>
              <a:rPr lang="en-US"/>
              <a:t>Support based assistance that doesn’t require an in-person experience</a:t>
            </a:r>
            <a:endParaRPr/>
          </a:p>
          <a:p>
            <a:pPr marL="685800" lvl="1" indent="-228600" algn="l" rtl="0">
              <a:lnSpc>
                <a:spcPct val="110000"/>
              </a:lnSpc>
              <a:spcBef>
                <a:spcPts val="700"/>
              </a:spcBef>
              <a:spcAft>
                <a:spcPts val="0"/>
              </a:spcAft>
              <a:buSzPts val="1800"/>
              <a:buChar char="–"/>
            </a:pPr>
            <a:r>
              <a:rPr lang="en-US"/>
              <a:t>Answers to simple questions like:  “does this come in a different size or color?”</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3"/>
        <p:cNvGrpSpPr/>
        <p:nvPr/>
      </p:nvGrpSpPr>
      <p:grpSpPr>
        <a:xfrm>
          <a:off x="0" y="0"/>
          <a:ext cx="0" cy="0"/>
          <a:chOff x="0" y="0"/>
          <a:chExt cx="0" cy="0"/>
        </a:xfrm>
      </p:grpSpPr>
      <p:sp>
        <p:nvSpPr>
          <p:cNvPr id="264" name="Google Shape;264;p31"/>
          <p:cNvSpPr/>
          <p:nvPr/>
        </p:nvSpPr>
        <p:spPr>
          <a:xfrm>
            <a:off x="0" y="0"/>
            <a:ext cx="885825" cy="6858000"/>
          </a:xfrm>
          <a:custGeom>
            <a:avLst/>
            <a:gdLst/>
            <a:ahLst/>
            <a:cxnLst/>
            <a:rect l="l" t="t" r="r" b="b"/>
            <a:pathLst>
              <a:path w="558" h="4320" extrusionOk="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dk2"/>
          </a:solidFill>
          <a:ln>
            <a:noFill/>
          </a:ln>
        </p:spPr>
      </p:sp>
      <p:sp>
        <p:nvSpPr>
          <p:cNvPr id="265" name="Google Shape;265;p31"/>
          <p:cNvSpPr/>
          <p:nvPr/>
        </p:nvSpPr>
        <p:spPr>
          <a:xfrm>
            <a:off x="11908536" y="0"/>
            <a:ext cx="283464"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txBox="1">
            <a:spLocks noGrp="1"/>
          </p:cNvSpPr>
          <p:nvPr>
            <p:ph type="title"/>
          </p:nvPr>
        </p:nvSpPr>
        <p:spPr>
          <a:xfrm>
            <a:off x="1251677" y="645105"/>
            <a:ext cx="4357499" cy="132085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4400"/>
              <a:buFont typeface="Impact"/>
              <a:buNone/>
            </a:pPr>
            <a:r>
              <a:rPr lang="en-US" sz="4400">
                <a:solidFill>
                  <a:schemeClr val="dk2"/>
                </a:solidFill>
                <a:latin typeface="Impact"/>
                <a:ea typeface="Impact"/>
                <a:cs typeface="Impact"/>
                <a:sym typeface="Impact"/>
              </a:rPr>
              <a:t>Next Steps</a:t>
            </a:r>
            <a:endParaRPr/>
          </a:p>
        </p:txBody>
      </p:sp>
      <p:pic>
        <p:nvPicPr>
          <p:cNvPr id="267" name="Google Shape;267;p31"/>
          <p:cNvPicPr preferRelativeResize="0"/>
          <p:nvPr/>
        </p:nvPicPr>
        <p:blipFill rotWithShape="1">
          <a:blip r:embed="rId3">
            <a:alphaModFix/>
          </a:blip>
          <a:srcRect/>
          <a:stretch/>
        </p:blipFill>
        <p:spPr>
          <a:xfrm>
            <a:off x="8050100" y="466730"/>
            <a:ext cx="3314700" cy="5924550"/>
          </a:xfrm>
          <a:prstGeom prst="rect">
            <a:avLst/>
          </a:prstGeom>
          <a:noFill/>
          <a:ln>
            <a:noFill/>
          </a:ln>
        </p:spPr>
      </p:pic>
      <p:sp>
        <p:nvSpPr>
          <p:cNvPr id="268" name="Google Shape;268;p31"/>
          <p:cNvSpPr txBox="1"/>
          <p:nvPr/>
        </p:nvSpPr>
        <p:spPr>
          <a:xfrm>
            <a:off x="1360925" y="2388300"/>
            <a:ext cx="5443800" cy="4069500"/>
          </a:xfrm>
          <a:prstGeom prst="rect">
            <a:avLst/>
          </a:prstGeom>
          <a:noFill/>
          <a:ln>
            <a:noFill/>
          </a:ln>
        </p:spPr>
        <p:txBody>
          <a:bodyPr spcFirstLastPara="1" wrap="square" lIns="91425" tIns="91425" rIns="91425" bIns="91425" anchor="t" anchorCtr="0">
            <a:noAutofit/>
          </a:bodyPr>
          <a:lstStyle/>
          <a:p>
            <a:pPr marL="228600" lvl="0" indent="-228600" algn="l" rtl="0">
              <a:lnSpc>
                <a:spcPct val="110000"/>
              </a:lnSpc>
              <a:spcBef>
                <a:spcPts val="0"/>
              </a:spcBef>
              <a:spcAft>
                <a:spcPts val="0"/>
              </a:spcAft>
              <a:buClr>
                <a:srgbClr val="000000"/>
              </a:buClr>
              <a:buSzPts val="2000"/>
              <a:buChar char="•"/>
            </a:pPr>
            <a:r>
              <a:rPr lang="en-US" sz="2000" b="1">
                <a:latin typeface="Gill Sans"/>
                <a:ea typeface="Gill Sans"/>
                <a:cs typeface="Gill Sans"/>
                <a:sym typeface="Gill Sans"/>
              </a:rPr>
              <a:t>Once every feature has been prototyped and tested, we will begin development of the final product</a:t>
            </a:r>
            <a:endParaRPr sz="2000" b="1">
              <a:latin typeface="Gill Sans"/>
              <a:ea typeface="Gill Sans"/>
              <a:cs typeface="Gill Sans"/>
              <a:sym typeface="Gill Sans"/>
            </a:endParaRPr>
          </a:p>
          <a:p>
            <a:pPr marL="685800" lvl="1" indent="-241300" algn="l" rtl="0">
              <a:lnSpc>
                <a:spcPct val="110000"/>
              </a:lnSpc>
              <a:spcBef>
                <a:spcPts val="0"/>
              </a:spcBef>
              <a:spcAft>
                <a:spcPts val="0"/>
              </a:spcAft>
              <a:buClr>
                <a:schemeClr val="dk2"/>
              </a:buClr>
              <a:buSzPts val="2000"/>
              <a:buFont typeface="Gill Sans"/>
              <a:buChar char="–"/>
            </a:pPr>
            <a:r>
              <a:rPr lang="en-US" sz="2000" b="1">
                <a:latin typeface="Gill Sans"/>
                <a:ea typeface="Gill Sans"/>
                <a:cs typeface="Gill Sans"/>
                <a:sym typeface="Gill Sans"/>
              </a:rPr>
              <a:t>The final product will have a UI similar to the image on the right</a:t>
            </a:r>
            <a:endParaRPr sz="2000" b="1">
              <a:latin typeface="Gill Sans"/>
              <a:ea typeface="Gill Sans"/>
              <a:cs typeface="Gill Sans"/>
              <a:sym typeface="Gill Sans"/>
            </a:endParaRPr>
          </a:p>
          <a:p>
            <a:pPr marL="228600" lvl="0" indent="-241300" algn="l" rtl="0">
              <a:lnSpc>
                <a:spcPct val="110000"/>
              </a:lnSpc>
              <a:spcBef>
                <a:spcPts val="0"/>
              </a:spcBef>
              <a:spcAft>
                <a:spcPts val="0"/>
              </a:spcAft>
              <a:buClr>
                <a:schemeClr val="dk2"/>
              </a:buClr>
              <a:buSzPts val="2000"/>
              <a:buFont typeface="Gill Sans"/>
              <a:buChar char="•"/>
            </a:pPr>
            <a:r>
              <a:rPr lang="en-US" sz="2000" b="1">
                <a:latin typeface="Gill Sans"/>
                <a:ea typeface="Gill Sans"/>
                <a:cs typeface="Gill Sans"/>
                <a:sym typeface="Gill Sans"/>
              </a:rPr>
              <a:t>We plan to begin a closed beta in early 2020</a:t>
            </a:r>
            <a:endParaRPr sz="2000" b="1">
              <a:latin typeface="Gill Sans"/>
              <a:ea typeface="Gill Sans"/>
              <a:cs typeface="Gill Sans"/>
              <a:sym typeface="Gill Sans"/>
            </a:endParaRPr>
          </a:p>
          <a:p>
            <a:pPr marL="228600" lvl="0" indent="-241300" algn="l" rtl="0">
              <a:lnSpc>
                <a:spcPct val="110000"/>
              </a:lnSpc>
              <a:spcBef>
                <a:spcPts val="0"/>
              </a:spcBef>
              <a:spcAft>
                <a:spcPts val="0"/>
              </a:spcAft>
              <a:buClr>
                <a:schemeClr val="dk2"/>
              </a:buClr>
              <a:buSzPts val="2000"/>
              <a:buFont typeface="Gill Sans"/>
              <a:buChar char="•"/>
            </a:pPr>
            <a:r>
              <a:rPr lang="en-US" sz="2000" b="1">
                <a:latin typeface="Gill Sans"/>
                <a:ea typeface="Gill Sans"/>
                <a:cs typeface="Gill Sans"/>
                <a:sym typeface="Gill Sans"/>
              </a:rPr>
              <a:t>We plan to launch a full release before the end of 2020</a:t>
            </a:r>
            <a:endParaRPr sz="2000" b="1">
              <a:latin typeface="Gill Sans"/>
              <a:ea typeface="Gill Sans"/>
              <a:cs typeface="Gill Sans"/>
              <a:sym typeface="Gill San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4"/>
          <p:cNvSpPr txBox="1">
            <a:spLocks noGrp="1"/>
          </p:cNvSpPr>
          <p:nvPr>
            <p:ph type="title"/>
          </p:nvPr>
        </p:nvSpPr>
        <p:spPr>
          <a:xfrm>
            <a:off x="1251678" y="382385"/>
            <a:ext cx="10178322" cy="14921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5100"/>
              <a:buFont typeface="Impact"/>
              <a:buNone/>
            </a:pPr>
            <a:r>
              <a:rPr lang="en-US"/>
              <a:t>WHO ARE WE?</a:t>
            </a:r>
            <a:endParaRPr/>
          </a:p>
        </p:txBody>
      </p:sp>
      <p:sp>
        <p:nvSpPr>
          <p:cNvPr id="106" name="Google Shape;106;p14"/>
          <p:cNvSpPr txBox="1">
            <a:spLocks noGrp="1"/>
          </p:cNvSpPr>
          <p:nvPr>
            <p:ph type="body" idx="1"/>
          </p:nvPr>
        </p:nvSpPr>
        <p:spPr>
          <a:xfrm>
            <a:off x="1251678" y="2286001"/>
            <a:ext cx="10178322" cy="3593591"/>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0"/>
              </a:spcAft>
              <a:buSzPts val="2800"/>
              <a:buNone/>
            </a:pPr>
            <a:r>
              <a:rPr lang="en-US" sz="2800" b="1" u="sng"/>
              <a:t>Boss-Mendoza Incorporated</a:t>
            </a:r>
            <a:endParaRPr/>
          </a:p>
          <a:p>
            <a:pPr marL="0" lvl="0" indent="0" algn="l" rtl="0">
              <a:lnSpc>
                <a:spcPct val="110000"/>
              </a:lnSpc>
              <a:spcBef>
                <a:spcPts val="700"/>
              </a:spcBef>
              <a:spcAft>
                <a:spcPts val="0"/>
              </a:spcAft>
              <a:buSzPts val="2000"/>
              <a:buNone/>
            </a:pPr>
            <a:r>
              <a:rPr lang="en-US" b="1"/>
              <a:t>Brandon Boss</a:t>
            </a:r>
            <a:endParaRPr b="1"/>
          </a:p>
          <a:p>
            <a:pPr marL="685800" lvl="1" indent="-228600" algn="l" rtl="0">
              <a:lnSpc>
                <a:spcPct val="110000"/>
              </a:lnSpc>
              <a:spcBef>
                <a:spcPts val="700"/>
              </a:spcBef>
              <a:spcAft>
                <a:spcPts val="0"/>
              </a:spcAft>
              <a:buSzPts val="1800"/>
              <a:buFont typeface="Noto Sans Symbols"/>
              <a:buChar char="▪"/>
            </a:pPr>
            <a:r>
              <a:rPr lang="en-US"/>
              <a:t>In the hospitality industry for over 5 years</a:t>
            </a:r>
            <a:endParaRPr/>
          </a:p>
          <a:p>
            <a:pPr marL="685800" lvl="1" indent="-228600" algn="l" rtl="0">
              <a:lnSpc>
                <a:spcPct val="110000"/>
              </a:lnSpc>
              <a:spcBef>
                <a:spcPts val="700"/>
              </a:spcBef>
              <a:spcAft>
                <a:spcPts val="0"/>
              </a:spcAft>
              <a:buSzPts val="1800"/>
              <a:buFont typeface="Noto Sans Symbols"/>
              <a:buChar char="▪"/>
            </a:pPr>
            <a:r>
              <a:rPr lang="en-US"/>
              <a:t>Junior software engineer for over 3 years</a:t>
            </a:r>
            <a:endParaRPr/>
          </a:p>
          <a:p>
            <a:pPr marL="685800" lvl="1" indent="-114300" algn="l" rtl="0">
              <a:lnSpc>
                <a:spcPct val="110000"/>
              </a:lnSpc>
              <a:spcBef>
                <a:spcPts val="700"/>
              </a:spcBef>
              <a:spcAft>
                <a:spcPts val="0"/>
              </a:spcAft>
              <a:buSzPts val="1800"/>
              <a:buFont typeface="Noto Sans Symbols"/>
              <a:buNone/>
            </a:pPr>
            <a:endParaRPr/>
          </a:p>
          <a:p>
            <a:pPr marL="0" lvl="0" indent="0" algn="l" rtl="0">
              <a:lnSpc>
                <a:spcPct val="110000"/>
              </a:lnSpc>
              <a:spcBef>
                <a:spcPts val="700"/>
              </a:spcBef>
              <a:spcAft>
                <a:spcPts val="0"/>
              </a:spcAft>
              <a:buSzPts val="2000"/>
              <a:buNone/>
            </a:pPr>
            <a:r>
              <a:rPr lang="en-US" b="1"/>
              <a:t>Mayra Mendoza</a:t>
            </a:r>
            <a:endParaRPr b="1"/>
          </a:p>
          <a:p>
            <a:pPr marL="685800" lvl="1" indent="-228600" algn="l" rtl="0">
              <a:lnSpc>
                <a:spcPct val="110000"/>
              </a:lnSpc>
              <a:spcBef>
                <a:spcPts val="700"/>
              </a:spcBef>
              <a:spcAft>
                <a:spcPts val="0"/>
              </a:spcAft>
              <a:buSzPts val="1800"/>
              <a:buFont typeface="Noto Sans Symbols"/>
              <a:buChar char="▪"/>
            </a:pPr>
            <a:r>
              <a:rPr lang="en-US"/>
              <a:t>Retail manager for over 8 years</a:t>
            </a:r>
            <a:endParaRPr/>
          </a:p>
          <a:p>
            <a:pPr marL="685800" lvl="1" indent="-228600" algn="l" rtl="0">
              <a:lnSpc>
                <a:spcPct val="110000"/>
              </a:lnSpc>
              <a:spcBef>
                <a:spcPts val="700"/>
              </a:spcBef>
              <a:spcAft>
                <a:spcPts val="0"/>
              </a:spcAft>
              <a:buSzPts val="1800"/>
              <a:buFont typeface="Noto Sans Symbols"/>
              <a:buChar char="▪"/>
            </a:pPr>
            <a:r>
              <a:rPr lang="en-US"/>
              <a:t>Retail worker for over 10 years</a:t>
            </a:r>
            <a:endParaRPr/>
          </a:p>
          <a:p>
            <a:pPr marL="685800" lvl="1" indent="-114300" algn="l" rtl="0">
              <a:lnSpc>
                <a:spcPct val="110000"/>
              </a:lnSpc>
              <a:spcBef>
                <a:spcPts val="700"/>
              </a:spcBef>
              <a:spcAft>
                <a:spcPts val="0"/>
              </a:spcAft>
              <a:buSzPts val="1800"/>
              <a:buFont typeface="Noto Sans Symbols"/>
              <a:buNone/>
            </a:pP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1251678" y="382385"/>
            <a:ext cx="10178322" cy="14921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5100"/>
              <a:buFont typeface="Impact"/>
              <a:buNone/>
            </a:pPr>
            <a:r>
              <a:rPr lang="en-US"/>
              <a:t>WHO ARE YOU?</a:t>
            </a:r>
            <a:endParaRPr/>
          </a:p>
        </p:txBody>
      </p:sp>
      <p:sp>
        <p:nvSpPr>
          <p:cNvPr id="112" name="Google Shape;112;p15"/>
          <p:cNvSpPr txBox="1">
            <a:spLocks noGrp="1"/>
          </p:cNvSpPr>
          <p:nvPr>
            <p:ph type="body" idx="1"/>
          </p:nvPr>
        </p:nvSpPr>
        <p:spPr>
          <a:xfrm>
            <a:off x="1251678" y="2286001"/>
            <a:ext cx="10178322" cy="375699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850"/>
              <a:buNone/>
            </a:pPr>
            <a:r>
              <a:rPr lang="en-US" sz="1850" b="1"/>
              <a:t>Who you might be:</a:t>
            </a:r>
            <a:endParaRPr b="1"/>
          </a:p>
          <a:p>
            <a:pPr marL="228600" lvl="0" indent="-228600" algn="l" rtl="0">
              <a:lnSpc>
                <a:spcPct val="90000"/>
              </a:lnSpc>
              <a:spcBef>
                <a:spcPts val="700"/>
              </a:spcBef>
              <a:spcAft>
                <a:spcPts val="0"/>
              </a:spcAft>
              <a:buSzPts val="1850"/>
              <a:buFont typeface="Noto Sans Symbols"/>
              <a:buChar char="▪"/>
            </a:pPr>
            <a:r>
              <a:rPr lang="en-US" sz="1850"/>
              <a:t>An investor looking to partner with many retail chains nationwide</a:t>
            </a:r>
            <a:endParaRPr/>
          </a:p>
          <a:p>
            <a:pPr marL="228600" lvl="0" indent="-228600" algn="l" rtl="0">
              <a:lnSpc>
                <a:spcPct val="90000"/>
              </a:lnSpc>
              <a:spcBef>
                <a:spcPts val="700"/>
              </a:spcBef>
              <a:spcAft>
                <a:spcPts val="0"/>
              </a:spcAft>
              <a:buSzPts val="1850"/>
              <a:buFont typeface="Noto Sans Symbols"/>
              <a:buChar char="▪"/>
            </a:pPr>
            <a:r>
              <a:rPr lang="en-US" sz="1850"/>
              <a:t>A retail owner looking to compete with online retailers, boost sales and decrease labor costs while improving efficiency of your current employees</a:t>
            </a:r>
            <a:endParaRPr/>
          </a:p>
          <a:p>
            <a:pPr marL="228600" lvl="0" indent="-228600" algn="l" rtl="0">
              <a:lnSpc>
                <a:spcPct val="90000"/>
              </a:lnSpc>
              <a:spcBef>
                <a:spcPts val="700"/>
              </a:spcBef>
              <a:spcAft>
                <a:spcPts val="0"/>
              </a:spcAft>
              <a:buSzPts val="1850"/>
              <a:buFont typeface="Noto Sans Symbols"/>
              <a:buChar char="▪"/>
            </a:pPr>
            <a:r>
              <a:rPr lang="en-US" sz="1850"/>
              <a:t>An advertiser looking to partner with us and have your targeted advertisements seen by the right audience</a:t>
            </a:r>
            <a:endParaRPr/>
          </a:p>
          <a:p>
            <a:pPr marL="228600" lvl="0" indent="-111125" algn="l" rtl="0">
              <a:lnSpc>
                <a:spcPct val="90000"/>
              </a:lnSpc>
              <a:spcBef>
                <a:spcPts val="700"/>
              </a:spcBef>
              <a:spcAft>
                <a:spcPts val="0"/>
              </a:spcAft>
              <a:buSzPts val="1850"/>
              <a:buFont typeface="Noto Sans Symbols"/>
              <a:buNone/>
            </a:pPr>
            <a:endParaRPr sz="1850"/>
          </a:p>
          <a:p>
            <a:pPr marL="0" lvl="0" indent="0" algn="l" rtl="0">
              <a:lnSpc>
                <a:spcPct val="90000"/>
              </a:lnSpc>
              <a:spcBef>
                <a:spcPts val="700"/>
              </a:spcBef>
              <a:spcAft>
                <a:spcPts val="0"/>
              </a:spcAft>
              <a:buSzPts val="1850"/>
              <a:buNone/>
            </a:pPr>
            <a:r>
              <a:rPr lang="en-US" sz="1850" b="1"/>
              <a:t>Who you definitely are:</a:t>
            </a:r>
            <a:endParaRPr b="1"/>
          </a:p>
          <a:p>
            <a:pPr marL="228600" lvl="0" indent="-228600" algn="l" rtl="0">
              <a:lnSpc>
                <a:spcPct val="90000"/>
              </a:lnSpc>
              <a:spcBef>
                <a:spcPts val="700"/>
              </a:spcBef>
              <a:spcAft>
                <a:spcPts val="0"/>
              </a:spcAft>
              <a:buSzPts val="1850"/>
              <a:buFont typeface="Noto Sans Symbols"/>
              <a:buChar char="▪"/>
            </a:pPr>
            <a:r>
              <a:rPr lang="en-US" sz="1850"/>
              <a:t>Someone who has shopped in stores and:</a:t>
            </a:r>
            <a:endParaRPr/>
          </a:p>
          <a:p>
            <a:pPr marL="685800" lvl="1" indent="-228600" algn="l" rtl="0">
              <a:lnSpc>
                <a:spcPct val="90000"/>
              </a:lnSpc>
              <a:spcBef>
                <a:spcPts val="700"/>
              </a:spcBef>
              <a:spcAft>
                <a:spcPts val="0"/>
              </a:spcAft>
              <a:buSzPts val="1665"/>
              <a:buFont typeface="Noto Sans Symbols"/>
              <a:buChar char="▪"/>
            </a:pPr>
            <a:r>
              <a:rPr lang="en-US" sz="1665"/>
              <a:t>Owns a smartphone</a:t>
            </a:r>
            <a:endParaRPr/>
          </a:p>
          <a:p>
            <a:pPr marL="685800" lvl="1" indent="-228600" algn="l" rtl="0">
              <a:lnSpc>
                <a:spcPct val="90000"/>
              </a:lnSpc>
              <a:spcBef>
                <a:spcPts val="700"/>
              </a:spcBef>
              <a:spcAft>
                <a:spcPts val="0"/>
              </a:spcAft>
              <a:buSzPts val="1665"/>
              <a:buFont typeface="Noto Sans Symbols"/>
              <a:buChar char="▪"/>
            </a:pPr>
            <a:r>
              <a:rPr lang="en-US" sz="1665"/>
              <a:t>Has had at least one bad experience in a retail store waiting for assistance from employees</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6"/>
        <p:cNvGrpSpPr/>
        <p:nvPr/>
      </p:nvGrpSpPr>
      <p:grpSpPr>
        <a:xfrm>
          <a:off x="0" y="0"/>
          <a:ext cx="0" cy="0"/>
          <a:chOff x="0" y="0"/>
          <a:chExt cx="0" cy="0"/>
        </a:xfrm>
      </p:grpSpPr>
      <p:pic>
        <p:nvPicPr>
          <p:cNvPr id="117" name="Google Shape;117;p16"/>
          <p:cNvPicPr preferRelativeResize="0"/>
          <p:nvPr/>
        </p:nvPicPr>
        <p:blipFill rotWithShape="1">
          <a:blip r:embed="rId3">
            <a:alphaModFix/>
          </a:blip>
          <a:srcRect l="20897" r="32042"/>
          <a:stretch/>
        </p:blipFill>
        <p:spPr>
          <a:xfrm>
            <a:off x="7338646" y="10"/>
            <a:ext cx="4853354" cy="6857990"/>
          </a:xfrm>
          <a:prstGeom prst="rect">
            <a:avLst/>
          </a:prstGeom>
          <a:noFill/>
          <a:ln>
            <a:noFill/>
          </a:ln>
        </p:spPr>
      </p:pic>
      <p:sp>
        <p:nvSpPr>
          <p:cNvPr id="118" name="Google Shape;118;p16"/>
          <p:cNvSpPr txBox="1">
            <a:spLocks noGrp="1"/>
          </p:cNvSpPr>
          <p:nvPr>
            <p:ph type="title"/>
          </p:nvPr>
        </p:nvSpPr>
        <p:spPr>
          <a:xfrm>
            <a:off x="1043900" y="382385"/>
            <a:ext cx="6015897" cy="14921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5100"/>
              <a:buFont typeface="Impact"/>
              <a:buNone/>
            </a:pPr>
            <a:r>
              <a:rPr lang="en-US"/>
              <a:t>THE PROBLEM FOR BUSINESSES</a:t>
            </a:r>
            <a:endParaRPr/>
          </a:p>
        </p:txBody>
      </p:sp>
      <p:sp>
        <p:nvSpPr>
          <p:cNvPr id="119" name="Google Shape;119;p16"/>
          <p:cNvSpPr txBox="1">
            <a:spLocks noGrp="1"/>
          </p:cNvSpPr>
          <p:nvPr>
            <p:ph type="body" idx="1"/>
          </p:nvPr>
        </p:nvSpPr>
        <p:spPr>
          <a:xfrm>
            <a:off x="1043899" y="2286001"/>
            <a:ext cx="6015897" cy="3593591"/>
          </a:xfrm>
          <a:prstGeom prst="rect">
            <a:avLst/>
          </a:prstGeom>
          <a:noFill/>
          <a:ln>
            <a:noFill/>
          </a:ln>
        </p:spPr>
        <p:txBody>
          <a:bodyPr spcFirstLastPara="1" wrap="square" lIns="91425" tIns="45700" rIns="91425" bIns="45700" anchor="t" anchorCtr="0">
            <a:noAutofit/>
          </a:bodyPr>
          <a:lstStyle/>
          <a:p>
            <a:pPr marL="228600" lvl="0" indent="-228600" algn="l" rtl="0">
              <a:lnSpc>
                <a:spcPct val="110000"/>
              </a:lnSpc>
              <a:spcBef>
                <a:spcPts val="0"/>
              </a:spcBef>
              <a:spcAft>
                <a:spcPts val="0"/>
              </a:spcAft>
              <a:buSzPts val="2000"/>
              <a:buChar char="•"/>
            </a:pPr>
            <a:r>
              <a:rPr lang="en-US" b="1"/>
              <a:t>Nearly 9,000 store closings in 2019</a:t>
            </a:r>
            <a:endParaRPr b="1"/>
          </a:p>
          <a:p>
            <a:pPr marL="685800" lvl="1" indent="-228600" algn="l" rtl="0">
              <a:lnSpc>
                <a:spcPct val="110000"/>
              </a:lnSpc>
              <a:spcBef>
                <a:spcPts val="700"/>
              </a:spcBef>
              <a:spcAft>
                <a:spcPts val="0"/>
              </a:spcAft>
              <a:buSzPts val="1800"/>
              <a:buChar char="–"/>
            </a:pPr>
            <a:r>
              <a:rPr lang="en-US"/>
              <a:t>People are buying more online than they used to (see next slide)</a:t>
            </a:r>
            <a:endParaRPr/>
          </a:p>
          <a:p>
            <a:pPr marL="685800" lvl="1" indent="-228600" algn="l" rtl="0">
              <a:lnSpc>
                <a:spcPct val="110000"/>
              </a:lnSpc>
              <a:spcBef>
                <a:spcPts val="700"/>
              </a:spcBef>
              <a:spcAft>
                <a:spcPts val="0"/>
              </a:spcAft>
              <a:buSzPts val="1800"/>
              <a:buChar char="–"/>
            </a:pPr>
            <a:r>
              <a:rPr lang="en-US"/>
              <a:t>Cost to keep a business open is much higher with factors like rent and cost of labor, which only keep going up</a:t>
            </a:r>
            <a:endParaRPr/>
          </a:p>
          <a:p>
            <a:pPr marL="685800" lvl="1" indent="-228600" algn="l" rtl="0">
              <a:lnSpc>
                <a:spcPct val="110000"/>
              </a:lnSpc>
              <a:spcBef>
                <a:spcPts val="700"/>
              </a:spcBef>
              <a:spcAft>
                <a:spcPts val="0"/>
              </a:spcAft>
              <a:buSzPts val="1800"/>
              <a:buChar char="–"/>
            </a:pPr>
            <a:r>
              <a:rPr lang="en-US"/>
              <a:t>Stores are messier and unkempt</a:t>
            </a:r>
            <a:endParaRPr/>
          </a:p>
          <a:p>
            <a:pPr marL="685800" lvl="1" indent="-114300" algn="l" rtl="0">
              <a:lnSpc>
                <a:spcPct val="110000"/>
              </a:lnSpc>
              <a:spcBef>
                <a:spcPts val="700"/>
              </a:spcBef>
              <a:spcAft>
                <a:spcPts val="0"/>
              </a:spcAft>
              <a:buSzPts val="1800"/>
              <a:buNone/>
            </a:pP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3"/>
        <p:cNvGrpSpPr/>
        <p:nvPr/>
      </p:nvGrpSpPr>
      <p:grpSpPr>
        <a:xfrm>
          <a:off x="0" y="0"/>
          <a:ext cx="0" cy="0"/>
          <a:chOff x="0" y="0"/>
          <a:chExt cx="0" cy="0"/>
        </a:xfrm>
      </p:grpSpPr>
      <p:pic>
        <p:nvPicPr>
          <p:cNvPr id="124" name="Google Shape;124;p17"/>
          <p:cNvPicPr preferRelativeResize="0"/>
          <p:nvPr/>
        </p:nvPicPr>
        <p:blipFill rotWithShape="1">
          <a:blip r:embed="rId3">
            <a:alphaModFix/>
          </a:blip>
          <a:srcRect l="40986" r="11774" b="-1"/>
          <a:stretch/>
        </p:blipFill>
        <p:spPr>
          <a:xfrm>
            <a:off x="7338646" y="10"/>
            <a:ext cx="4853354" cy="6857990"/>
          </a:xfrm>
          <a:prstGeom prst="rect">
            <a:avLst/>
          </a:prstGeom>
          <a:noFill/>
          <a:ln>
            <a:noFill/>
          </a:ln>
        </p:spPr>
      </p:pic>
      <p:sp>
        <p:nvSpPr>
          <p:cNvPr id="125" name="Google Shape;125;p17"/>
          <p:cNvSpPr txBox="1">
            <a:spLocks noGrp="1"/>
          </p:cNvSpPr>
          <p:nvPr>
            <p:ph type="title"/>
          </p:nvPr>
        </p:nvSpPr>
        <p:spPr>
          <a:xfrm>
            <a:off x="1043900" y="382385"/>
            <a:ext cx="6015897" cy="14921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5100"/>
              <a:buFont typeface="Impact"/>
              <a:buNone/>
            </a:pPr>
            <a:r>
              <a:rPr lang="en-US"/>
              <a:t>THE PROBLEM FOR CONSUMERS</a:t>
            </a:r>
            <a:endParaRPr/>
          </a:p>
        </p:txBody>
      </p:sp>
      <p:sp>
        <p:nvSpPr>
          <p:cNvPr id="126" name="Google Shape;126;p17"/>
          <p:cNvSpPr txBox="1">
            <a:spLocks noGrp="1"/>
          </p:cNvSpPr>
          <p:nvPr>
            <p:ph type="body" idx="1"/>
          </p:nvPr>
        </p:nvSpPr>
        <p:spPr>
          <a:xfrm>
            <a:off x="1043899" y="2314137"/>
            <a:ext cx="6015897" cy="3593591"/>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SzPts val="1850"/>
              <a:buChar char="•"/>
            </a:pPr>
            <a:r>
              <a:rPr lang="en-US" sz="1850" b="1"/>
              <a:t>Online shopping experience vs in store</a:t>
            </a:r>
            <a:endParaRPr b="1"/>
          </a:p>
          <a:p>
            <a:pPr marL="685800" lvl="1" indent="-228600" algn="l" rtl="0">
              <a:lnSpc>
                <a:spcPct val="90000"/>
              </a:lnSpc>
              <a:spcBef>
                <a:spcPts val="700"/>
              </a:spcBef>
              <a:spcAft>
                <a:spcPts val="0"/>
              </a:spcAft>
              <a:buSzPts val="1665"/>
              <a:buChar char="–"/>
            </a:pPr>
            <a:r>
              <a:rPr lang="en-US" sz="1665"/>
              <a:t>Online consumers like the ease in which one can find the product for which they are looking (88%)</a:t>
            </a:r>
            <a:endParaRPr/>
          </a:p>
          <a:p>
            <a:pPr marL="685800" lvl="1" indent="-228600" algn="l" rtl="0">
              <a:lnSpc>
                <a:spcPct val="90000"/>
              </a:lnSpc>
              <a:spcBef>
                <a:spcPts val="700"/>
              </a:spcBef>
              <a:spcAft>
                <a:spcPts val="0"/>
              </a:spcAft>
              <a:buSzPts val="1665"/>
              <a:buChar char="–"/>
            </a:pPr>
            <a:r>
              <a:rPr lang="en-US" sz="1665"/>
              <a:t>They like the breadth of product choices (84%)</a:t>
            </a:r>
            <a:endParaRPr/>
          </a:p>
          <a:p>
            <a:pPr marL="685800" lvl="1" indent="-228600" algn="l" rtl="0">
              <a:lnSpc>
                <a:spcPct val="90000"/>
              </a:lnSpc>
              <a:spcBef>
                <a:spcPts val="700"/>
              </a:spcBef>
              <a:spcAft>
                <a:spcPts val="0"/>
              </a:spcAft>
              <a:buSzPts val="1665"/>
              <a:buChar char="–"/>
            </a:pPr>
            <a:r>
              <a:rPr lang="en-US" sz="1665"/>
              <a:t>Majority of Americans who shop online (56%) </a:t>
            </a:r>
            <a:r>
              <a:rPr lang="en-US" sz="1665" i="1"/>
              <a:t>prefer </a:t>
            </a:r>
            <a:r>
              <a:rPr lang="en-US" sz="1665"/>
              <a:t>to shop in a brick and mortar store</a:t>
            </a:r>
            <a:endParaRPr/>
          </a:p>
          <a:p>
            <a:pPr marL="685800" lvl="1" indent="-228600" algn="l" rtl="0">
              <a:lnSpc>
                <a:spcPct val="90000"/>
              </a:lnSpc>
              <a:spcBef>
                <a:spcPts val="700"/>
              </a:spcBef>
              <a:spcAft>
                <a:spcPts val="0"/>
              </a:spcAft>
              <a:buSzPts val="1665"/>
              <a:buChar char="–"/>
            </a:pPr>
            <a:r>
              <a:rPr lang="en-US" sz="1665"/>
              <a:t>Millennials have a much higher demand for instant gratification than older generations. Although younger consumers are increasingly comfortable with buying products online without seeing them first, they are almost twice as likely to say they’d rather visit shops to get their product right away, rather than buy online and await delivery. (KPMG)</a:t>
            </a:r>
            <a:endParaRPr/>
          </a:p>
          <a:p>
            <a:pPr marL="228600" lvl="0" indent="-111125" algn="l" rtl="0">
              <a:lnSpc>
                <a:spcPct val="90000"/>
              </a:lnSpc>
              <a:spcBef>
                <a:spcPts val="700"/>
              </a:spcBef>
              <a:spcAft>
                <a:spcPts val="0"/>
              </a:spcAft>
              <a:buSzPts val="1850"/>
              <a:buNone/>
            </a:pPr>
            <a:endParaRPr sz="185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0"/>
        <p:cNvGrpSpPr/>
        <p:nvPr/>
      </p:nvGrpSpPr>
      <p:grpSpPr>
        <a:xfrm>
          <a:off x="0" y="0"/>
          <a:ext cx="0" cy="0"/>
          <a:chOff x="0" y="0"/>
          <a:chExt cx="0" cy="0"/>
        </a:xfrm>
      </p:grpSpPr>
      <p:sp>
        <p:nvSpPr>
          <p:cNvPr id="131" name="Google Shape;131;p18"/>
          <p:cNvSpPr txBox="1">
            <a:spLocks noGrp="1"/>
          </p:cNvSpPr>
          <p:nvPr>
            <p:ph type="title"/>
          </p:nvPr>
        </p:nvSpPr>
        <p:spPr>
          <a:xfrm>
            <a:off x="1140303" y="381010"/>
            <a:ext cx="9911400" cy="1267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5100"/>
              <a:buFont typeface="Impact"/>
              <a:buNone/>
            </a:pPr>
            <a:r>
              <a:rPr lang="en-US"/>
              <a:t>INTERVIEWS FROM RETAILERS</a:t>
            </a:r>
            <a:endParaRPr/>
          </a:p>
        </p:txBody>
      </p:sp>
      <p:sp>
        <p:nvSpPr>
          <p:cNvPr id="132" name="Google Shape;132;p18"/>
          <p:cNvSpPr/>
          <p:nvPr/>
        </p:nvSpPr>
        <p:spPr>
          <a:xfrm>
            <a:off x="0" y="0"/>
            <a:ext cx="885825" cy="6858000"/>
          </a:xfrm>
          <a:custGeom>
            <a:avLst/>
            <a:gdLst/>
            <a:ahLst/>
            <a:cxnLst/>
            <a:rect l="l" t="t" r="r" b="b"/>
            <a:pathLst>
              <a:path w="558" h="4320" extrusionOk="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A5A5A5"/>
          </a:solidFill>
          <a:ln>
            <a:noFill/>
          </a:ln>
        </p:spPr>
      </p:sp>
      <p:sp>
        <p:nvSpPr>
          <p:cNvPr id="133" name="Google Shape;133;p18"/>
          <p:cNvSpPr/>
          <p:nvPr/>
        </p:nvSpPr>
        <p:spPr>
          <a:xfrm>
            <a:off x="11908536" y="0"/>
            <a:ext cx="283464" cy="6858000"/>
          </a:xfrm>
          <a:prstGeom prst="rect">
            <a:avLst/>
          </a:prstGeom>
          <a:solidFill>
            <a:srgbClr val="A5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18"/>
          <p:cNvGrpSpPr/>
          <p:nvPr/>
        </p:nvGrpSpPr>
        <p:grpSpPr>
          <a:xfrm>
            <a:off x="1518534" y="2168208"/>
            <a:ext cx="9377691" cy="3078265"/>
            <a:chOff x="266856" y="1226820"/>
            <a:chExt cx="9377691" cy="3078265"/>
          </a:xfrm>
        </p:grpSpPr>
        <p:sp>
          <p:nvSpPr>
            <p:cNvPr id="135" name="Google Shape;135;p18"/>
            <p:cNvSpPr/>
            <p:nvPr/>
          </p:nvSpPr>
          <p:spPr>
            <a:xfrm>
              <a:off x="266856" y="1226820"/>
              <a:ext cx="1509000" cy="13830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266881" y="1657304"/>
              <a:ext cx="4311566" cy="59268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txBox="1"/>
            <p:nvPr/>
          </p:nvSpPr>
          <p:spPr>
            <a:xfrm>
              <a:off x="266856" y="2742129"/>
              <a:ext cx="4311600" cy="5928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800"/>
                <a:buFont typeface="Gill Sans"/>
                <a:buNone/>
              </a:pPr>
              <a:r>
                <a:rPr lang="en-US" sz="1800" b="1" i="0" u="none" strike="noStrike" cap="none">
                  <a:solidFill>
                    <a:schemeClr val="dk1"/>
                  </a:solidFill>
                  <a:latin typeface="Gill Sans"/>
                  <a:ea typeface="Gill Sans"/>
                  <a:cs typeface="Gill Sans"/>
                  <a:sym typeface="Gill Sans"/>
                </a:rPr>
                <a:t>How can technology be used to create a more efficient shopping environment?</a:t>
              </a:r>
              <a:endParaRPr/>
            </a:p>
          </p:txBody>
        </p:sp>
        <p:sp>
          <p:nvSpPr>
            <p:cNvPr id="138" name="Google Shape;138;p18"/>
            <p:cNvSpPr/>
            <p:nvPr/>
          </p:nvSpPr>
          <p:spPr>
            <a:xfrm>
              <a:off x="266881" y="2311560"/>
              <a:ext cx="4311566" cy="90876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txBox="1"/>
            <p:nvPr/>
          </p:nvSpPr>
          <p:spPr>
            <a:xfrm>
              <a:off x="266856" y="3396385"/>
              <a:ext cx="4311600" cy="9087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400"/>
                <a:buFont typeface="Gill Sans"/>
                <a:buNone/>
              </a:pPr>
              <a:r>
                <a:rPr lang="en-US" sz="1400" b="0" i="1" u="none" strike="noStrike" cap="none">
                  <a:solidFill>
                    <a:schemeClr val="dk1"/>
                  </a:solidFill>
                  <a:latin typeface="Gill Sans"/>
                  <a:ea typeface="Gill Sans"/>
                  <a:cs typeface="Gill Sans"/>
                  <a:sym typeface="Gill Sans"/>
                </a:rPr>
                <a:t>“Sometimes there are too many customers who all want help at once. I would like to help them all, and I think finding an easy way to communicate that I will get to them in a first come, first served basis would be very helpful. It is almost impossible to help them all at once.”</a:t>
              </a:r>
              <a:endParaRPr sz="1400" b="0" i="0" u="none" strike="noStrike" cap="none">
                <a:solidFill>
                  <a:schemeClr val="dk1"/>
                </a:solidFill>
                <a:latin typeface="Gill Sans"/>
                <a:ea typeface="Gill Sans"/>
                <a:cs typeface="Gill Sans"/>
                <a:sym typeface="Gill Sans"/>
              </a:endParaRPr>
            </a:p>
          </p:txBody>
        </p:sp>
        <p:sp>
          <p:nvSpPr>
            <p:cNvPr id="140" name="Google Shape;140;p18"/>
            <p:cNvSpPr/>
            <p:nvPr/>
          </p:nvSpPr>
          <p:spPr>
            <a:xfrm>
              <a:off x="5332947" y="1226820"/>
              <a:ext cx="1509000" cy="13830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5332972" y="1657304"/>
              <a:ext cx="4311566" cy="59268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txBox="1"/>
            <p:nvPr/>
          </p:nvSpPr>
          <p:spPr>
            <a:xfrm>
              <a:off x="5332947" y="2742129"/>
              <a:ext cx="4311600" cy="5928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800"/>
                <a:buFont typeface="Gill Sans"/>
                <a:buNone/>
              </a:pPr>
              <a:r>
                <a:rPr lang="en-US" sz="1800" b="1" i="0" u="none" strike="noStrike" cap="none">
                  <a:solidFill>
                    <a:schemeClr val="dk1"/>
                  </a:solidFill>
                  <a:latin typeface="Gill Sans"/>
                  <a:ea typeface="Gill Sans"/>
                  <a:cs typeface="Gill Sans"/>
                  <a:sym typeface="Gill Sans"/>
                </a:rPr>
                <a:t>What are some ways that technology can make your job easier?</a:t>
              </a:r>
              <a:endParaRPr/>
            </a:p>
          </p:txBody>
        </p:sp>
        <p:sp>
          <p:nvSpPr>
            <p:cNvPr id="143" name="Google Shape;143;p18"/>
            <p:cNvSpPr/>
            <p:nvPr/>
          </p:nvSpPr>
          <p:spPr>
            <a:xfrm>
              <a:off x="5332972" y="2311560"/>
              <a:ext cx="4311566" cy="90876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txBox="1"/>
            <p:nvPr/>
          </p:nvSpPr>
          <p:spPr>
            <a:xfrm>
              <a:off x="5332947" y="3396385"/>
              <a:ext cx="4311600" cy="9087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400"/>
                <a:buFont typeface="Gill Sans"/>
                <a:buNone/>
              </a:pPr>
              <a:r>
                <a:rPr lang="en-US" sz="1400" b="0" i="1" u="none" strike="noStrike" cap="none">
                  <a:solidFill>
                    <a:schemeClr val="dk1"/>
                  </a:solidFill>
                  <a:latin typeface="Gill Sans"/>
                  <a:ea typeface="Gill Sans"/>
                  <a:cs typeface="Gill Sans"/>
                  <a:sym typeface="Gill Sans"/>
                </a:rPr>
                <a:t>“If technology could answer some basic questions then I could focus on my job without being distracted. If we are out of stock, I must check in back or look up my inventory. This process would be much easier if the customer could check for themselves. I often find that I am stopping what I am doing to log into my computer to check stock for other stores. This is time consuming.”</a:t>
              </a:r>
              <a:endParaRPr sz="1400" b="0" i="0" u="none" strike="noStrike" cap="none">
                <a:solidFill>
                  <a:schemeClr val="dk1"/>
                </a:solidFill>
                <a:latin typeface="Gill Sans"/>
                <a:ea typeface="Gill Sans"/>
                <a:cs typeface="Gill Sans"/>
                <a:sym typeface="Gill Sans"/>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sp>
        <p:nvSpPr>
          <p:cNvPr id="149" name="Google Shape;149;p19"/>
          <p:cNvSpPr txBox="1">
            <a:spLocks noGrp="1"/>
          </p:cNvSpPr>
          <p:nvPr>
            <p:ph type="title"/>
          </p:nvPr>
        </p:nvSpPr>
        <p:spPr>
          <a:xfrm>
            <a:off x="1140303" y="381010"/>
            <a:ext cx="9911400" cy="1267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2"/>
              </a:buClr>
              <a:buSzPts val="5100"/>
              <a:buFont typeface="Impact"/>
              <a:buNone/>
            </a:pPr>
            <a:r>
              <a:rPr lang="en-US"/>
              <a:t>INTERVIEWS FROM CUSTOMERS</a:t>
            </a:r>
            <a:endParaRPr/>
          </a:p>
        </p:txBody>
      </p:sp>
      <p:sp>
        <p:nvSpPr>
          <p:cNvPr id="150" name="Google Shape;150;p19"/>
          <p:cNvSpPr/>
          <p:nvPr/>
        </p:nvSpPr>
        <p:spPr>
          <a:xfrm>
            <a:off x="0" y="0"/>
            <a:ext cx="885825" cy="6858000"/>
          </a:xfrm>
          <a:custGeom>
            <a:avLst/>
            <a:gdLst/>
            <a:ahLst/>
            <a:cxnLst/>
            <a:rect l="l" t="t" r="r" b="b"/>
            <a:pathLst>
              <a:path w="558" h="4320" extrusionOk="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A5A5A5"/>
          </a:solidFill>
          <a:ln>
            <a:noFill/>
          </a:ln>
        </p:spPr>
      </p:sp>
      <p:sp>
        <p:nvSpPr>
          <p:cNvPr id="151" name="Google Shape;151;p19"/>
          <p:cNvSpPr/>
          <p:nvPr/>
        </p:nvSpPr>
        <p:spPr>
          <a:xfrm>
            <a:off x="11908536" y="0"/>
            <a:ext cx="283464" cy="6858000"/>
          </a:xfrm>
          <a:prstGeom prst="rect">
            <a:avLst/>
          </a:prstGeom>
          <a:solidFill>
            <a:srgbClr val="A5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19"/>
          <p:cNvGrpSpPr/>
          <p:nvPr/>
        </p:nvGrpSpPr>
        <p:grpSpPr>
          <a:xfrm>
            <a:off x="1509387" y="2203607"/>
            <a:ext cx="9396000" cy="3199462"/>
            <a:chOff x="257709" y="1262219"/>
            <a:chExt cx="9396000" cy="3199462"/>
          </a:xfrm>
        </p:grpSpPr>
        <p:sp>
          <p:nvSpPr>
            <p:cNvPr id="153" name="Google Shape;153;p19"/>
            <p:cNvSpPr/>
            <p:nvPr/>
          </p:nvSpPr>
          <p:spPr>
            <a:xfrm>
              <a:off x="257709" y="1262219"/>
              <a:ext cx="1512000" cy="15120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a:off x="257709" y="1731043"/>
              <a:ext cx="4320000" cy="64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txBox="1"/>
            <p:nvPr/>
          </p:nvSpPr>
          <p:spPr>
            <a:xfrm>
              <a:off x="257709" y="2911793"/>
              <a:ext cx="4320000" cy="648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Gill Sans"/>
                <a:buNone/>
              </a:pPr>
              <a:r>
                <a:rPr lang="en-US" sz="1800" b="1" i="0" u="none" strike="noStrike" cap="none">
                  <a:solidFill>
                    <a:schemeClr val="dk1"/>
                  </a:solidFill>
                  <a:latin typeface="Gill Sans"/>
                  <a:ea typeface="Gill Sans"/>
                  <a:cs typeface="Gill Sans"/>
                  <a:sym typeface="Gill Sans"/>
                </a:rPr>
                <a:t>How can technology be used to create a more efficient shopping environment?</a:t>
              </a:r>
              <a:endParaRPr/>
            </a:p>
          </p:txBody>
        </p:sp>
        <p:sp>
          <p:nvSpPr>
            <p:cNvPr id="156" name="Google Shape;156;p19"/>
            <p:cNvSpPr/>
            <p:nvPr/>
          </p:nvSpPr>
          <p:spPr>
            <a:xfrm>
              <a:off x="257709" y="2443031"/>
              <a:ext cx="4320000" cy="8378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txBox="1"/>
            <p:nvPr/>
          </p:nvSpPr>
          <p:spPr>
            <a:xfrm>
              <a:off x="257709" y="3623781"/>
              <a:ext cx="4320000" cy="83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Gill Sans"/>
                <a:buNone/>
              </a:pPr>
              <a:r>
                <a:rPr lang="en-US" sz="1400" b="0" i="1" u="none" strike="noStrike" cap="none">
                  <a:solidFill>
                    <a:schemeClr val="dk1"/>
                  </a:solidFill>
                  <a:latin typeface="Gill Sans"/>
                  <a:ea typeface="Gill Sans"/>
                  <a:cs typeface="Gill Sans"/>
                  <a:sym typeface="Gill Sans"/>
                </a:rPr>
                <a:t>“Sometimes it’s really difficult to find someone to help. I just want to get my things and go, but there is no one around to help or they are busy helping another customer already.”</a:t>
              </a:r>
              <a:endParaRPr sz="1400" b="0" i="0" u="none" strike="noStrike" cap="none">
                <a:solidFill>
                  <a:schemeClr val="dk1"/>
                </a:solidFill>
                <a:latin typeface="Gill Sans"/>
                <a:ea typeface="Gill Sans"/>
                <a:cs typeface="Gill Sans"/>
                <a:sym typeface="Gill Sans"/>
              </a:endParaRPr>
            </a:p>
          </p:txBody>
        </p:sp>
        <p:sp>
          <p:nvSpPr>
            <p:cNvPr id="158" name="Google Shape;158;p19"/>
            <p:cNvSpPr/>
            <p:nvPr/>
          </p:nvSpPr>
          <p:spPr>
            <a:xfrm>
              <a:off x="5333709" y="1262219"/>
              <a:ext cx="1512000" cy="15120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a:off x="5333709" y="1731043"/>
              <a:ext cx="4320000" cy="64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txBox="1"/>
            <p:nvPr/>
          </p:nvSpPr>
          <p:spPr>
            <a:xfrm>
              <a:off x="5333709" y="2911793"/>
              <a:ext cx="4320000" cy="648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Gill Sans"/>
                <a:buNone/>
              </a:pPr>
              <a:r>
                <a:rPr lang="en-US" sz="1800" b="1" i="0" u="none" strike="noStrike" cap="none">
                  <a:solidFill>
                    <a:schemeClr val="dk1"/>
                  </a:solidFill>
                  <a:latin typeface="Gill Sans"/>
                  <a:ea typeface="Gill Sans"/>
                  <a:cs typeface="Gill Sans"/>
                  <a:sym typeface="Gill Sans"/>
                </a:rPr>
                <a:t>What are the main reasons you shop in a store as opposed to shopping online?</a:t>
              </a:r>
              <a:endParaRPr/>
            </a:p>
          </p:txBody>
        </p:sp>
        <p:sp>
          <p:nvSpPr>
            <p:cNvPr id="161" name="Google Shape;161;p19"/>
            <p:cNvSpPr/>
            <p:nvPr/>
          </p:nvSpPr>
          <p:spPr>
            <a:xfrm>
              <a:off x="5333709" y="2443031"/>
              <a:ext cx="4320000" cy="8378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txBox="1"/>
            <p:nvPr/>
          </p:nvSpPr>
          <p:spPr>
            <a:xfrm>
              <a:off x="5333709" y="3623781"/>
              <a:ext cx="4320000" cy="83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400"/>
                <a:buFont typeface="Gill Sans"/>
                <a:buNone/>
              </a:pPr>
              <a:r>
                <a:rPr lang="en-US" sz="1400" b="0" i="1" u="none" strike="noStrike" cap="none">
                  <a:solidFill>
                    <a:schemeClr val="dk1"/>
                  </a:solidFill>
                  <a:latin typeface="Gill Sans"/>
                  <a:ea typeface="Gill Sans"/>
                  <a:cs typeface="Gill Sans"/>
                  <a:sym typeface="Gill Sans"/>
                </a:rPr>
                <a:t>“I need to try things on. I need things quickly, and shipping takes a while. If I decide I want something, I want it now. I like to feel, touch and see the items I am going to buy. Online shopping is complicated due to returns. “</a:t>
              </a:r>
              <a:endParaRPr sz="1400" b="0" i="0" u="none" strike="noStrike" cap="none">
                <a:solidFill>
                  <a:schemeClr val="dk1"/>
                </a:solidFill>
                <a:latin typeface="Gill Sans"/>
                <a:ea typeface="Gill Sans"/>
                <a:cs typeface="Gill Sans"/>
                <a:sym typeface="Gill Sans"/>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6"/>
        <p:cNvGrpSpPr/>
        <p:nvPr/>
      </p:nvGrpSpPr>
      <p:grpSpPr>
        <a:xfrm>
          <a:off x="0" y="0"/>
          <a:ext cx="0" cy="0"/>
          <a:chOff x="0" y="0"/>
          <a:chExt cx="0" cy="0"/>
        </a:xfrm>
      </p:grpSpPr>
      <p:sp>
        <p:nvSpPr>
          <p:cNvPr id="167" name="Google Shape;167;p20"/>
          <p:cNvSpPr txBox="1">
            <a:spLocks noGrp="1"/>
          </p:cNvSpPr>
          <p:nvPr>
            <p:ph type="title"/>
          </p:nvPr>
        </p:nvSpPr>
        <p:spPr>
          <a:xfrm>
            <a:off x="1251678" y="382385"/>
            <a:ext cx="10178322" cy="149213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5100"/>
              <a:buFont typeface="Impact"/>
              <a:buNone/>
            </a:pPr>
            <a:r>
              <a:rPr lang="en-US"/>
              <a:t>QUANTITATIVE DATA: RETAILERS</a:t>
            </a:r>
            <a:endParaRPr/>
          </a:p>
        </p:txBody>
      </p:sp>
      <p:graphicFrame>
        <p:nvGraphicFramePr>
          <p:cNvPr id="168" name="Google Shape;168;p20"/>
          <p:cNvGraphicFramePr/>
          <p:nvPr/>
        </p:nvGraphicFramePr>
        <p:xfrm>
          <a:off x="1251678" y="2151657"/>
          <a:ext cx="10378450" cy="4316160"/>
        </p:xfrm>
        <a:graphic>
          <a:graphicData uri="http://schemas.openxmlformats.org/drawingml/2006/table">
            <a:tbl>
              <a:tblPr firstRow="1" bandRow="1">
                <a:noFill/>
                <a:tableStyleId>{AC85F59A-CF59-43EC-9D2F-9E1F7059A27E}</a:tableStyleId>
              </a:tblPr>
              <a:tblGrid>
                <a:gridCol w="2591450"/>
                <a:gridCol w="1431225"/>
                <a:gridCol w="1590250"/>
                <a:gridCol w="1616475"/>
                <a:gridCol w="1574525"/>
                <a:gridCol w="1574525"/>
              </a:tblGrid>
              <a:tr h="630950">
                <a:tc>
                  <a:txBody>
                    <a:bodyPr/>
                    <a:lstStyle/>
                    <a:p>
                      <a:pPr marL="0" marR="0" lvl="0" indent="0" algn="l" rtl="0">
                        <a:spcBef>
                          <a:spcPts val="0"/>
                        </a:spcBef>
                        <a:spcAft>
                          <a:spcPts val="0"/>
                        </a:spcAft>
                        <a:buNone/>
                      </a:pPr>
                      <a:r>
                        <a:rPr lang="en-US" sz="1800" u="none" strike="noStrike" cap="none"/>
                        <a:t>Question</a:t>
                      </a:r>
                      <a:endParaRPr/>
                    </a:p>
                  </a:txBody>
                  <a:tcPr marL="149425" marR="149425" marT="74700" marB="74700"/>
                </a:tc>
                <a:tc>
                  <a:txBody>
                    <a:bodyPr/>
                    <a:lstStyle/>
                    <a:p>
                      <a:pPr marL="0" marR="0" lvl="0" indent="0" algn="l" rtl="0">
                        <a:spcBef>
                          <a:spcPts val="0"/>
                        </a:spcBef>
                        <a:spcAft>
                          <a:spcPts val="0"/>
                        </a:spcAft>
                        <a:buNone/>
                      </a:pPr>
                      <a:r>
                        <a:rPr lang="en-US" sz="1800"/>
                        <a:t>Strongly Agree</a:t>
                      </a:r>
                      <a:endParaRPr/>
                    </a:p>
                  </a:txBody>
                  <a:tcPr marL="149425" marR="149425" marT="74700" marB="74700"/>
                </a:tc>
                <a:tc>
                  <a:txBody>
                    <a:bodyPr/>
                    <a:lstStyle/>
                    <a:p>
                      <a:pPr marL="0" marR="0" lvl="0" indent="0" algn="l" rtl="0">
                        <a:spcBef>
                          <a:spcPts val="0"/>
                        </a:spcBef>
                        <a:spcAft>
                          <a:spcPts val="0"/>
                        </a:spcAft>
                        <a:buNone/>
                      </a:pPr>
                      <a:r>
                        <a:rPr lang="en-US" sz="1800"/>
                        <a:t>Somewhat Agree</a:t>
                      </a:r>
                      <a:endParaRPr/>
                    </a:p>
                  </a:txBody>
                  <a:tcPr marL="149425" marR="149425" marT="74700" marB="74700"/>
                </a:tc>
                <a:tc>
                  <a:txBody>
                    <a:bodyPr/>
                    <a:lstStyle/>
                    <a:p>
                      <a:pPr marL="0" marR="0" lvl="0" indent="0" algn="l" rtl="0">
                        <a:spcBef>
                          <a:spcPts val="0"/>
                        </a:spcBef>
                        <a:spcAft>
                          <a:spcPts val="0"/>
                        </a:spcAft>
                        <a:buNone/>
                      </a:pPr>
                      <a:r>
                        <a:rPr lang="en-US" sz="1800"/>
                        <a:t>No Opinion</a:t>
                      </a:r>
                      <a:endParaRPr/>
                    </a:p>
                  </a:txBody>
                  <a:tcPr marL="149425" marR="149425" marT="74700" marB="74700"/>
                </a:tc>
                <a:tc>
                  <a:txBody>
                    <a:bodyPr/>
                    <a:lstStyle/>
                    <a:p>
                      <a:pPr marL="0" marR="0" lvl="0" indent="0" algn="l" rtl="0">
                        <a:spcBef>
                          <a:spcPts val="0"/>
                        </a:spcBef>
                        <a:spcAft>
                          <a:spcPts val="0"/>
                        </a:spcAft>
                        <a:buNone/>
                      </a:pPr>
                      <a:r>
                        <a:rPr lang="en-US" sz="1800"/>
                        <a:t>Somewhat Disagree</a:t>
                      </a:r>
                      <a:endParaRPr/>
                    </a:p>
                  </a:txBody>
                  <a:tcPr marL="149425" marR="149425" marT="74700" marB="74700"/>
                </a:tc>
                <a:tc>
                  <a:txBody>
                    <a:bodyPr/>
                    <a:lstStyle/>
                    <a:p>
                      <a:pPr marL="0" marR="0" lvl="0" indent="0" algn="l" rtl="0">
                        <a:spcBef>
                          <a:spcPts val="0"/>
                        </a:spcBef>
                        <a:spcAft>
                          <a:spcPts val="0"/>
                        </a:spcAft>
                        <a:buNone/>
                      </a:pPr>
                      <a:r>
                        <a:rPr lang="en-US" sz="1800"/>
                        <a:t>Strongly Disagree</a:t>
                      </a:r>
                      <a:endParaRPr/>
                    </a:p>
                  </a:txBody>
                  <a:tcPr marL="149425" marR="149425" marT="74700" marB="74700"/>
                </a:tc>
              </a:tr>
              <a:tr h="740775">
                <a:tc>
                  <a:txBody>
                    <a:bodyPr/>
                    <a:lstStyle/>
                    <a:p>
                      <a:pPr marL="0" marR="0" lvl="0" indent="0" algn="l" rtl="0">
                        <a:spcBef>
                          <a:spcPts val="0"/>
                        </a:spcBef>
                        <a:spcAft>
                          <a:spcPts val="0"/>
                        </a:spcAft>
                        <a:buNone/>
                      </a:pPr>
                      <a:r>
                        <a:rPr lang="en-US" sz="1600" b="0" i="0" u="none" strike="noStrike">
                          <a:solidFill>
                            <a:schemeClr val="dk1"/>
                          </a:solidFill>
                          <a:latin typeface="Gill Sans"/>
                          <a:ea typeface="Gill Sans"/>
                          <a:cs typeface="Gill Sans"/>
                          <a:sym typeface="Gill Sans"/>
                        </a:rPr>
                        <a:t>I spend a lot of time looking for a customer that needs assistance.</a:t>
                      </a:r>
                      <a:endParaRPr sz="1100"/>
                    </a:p>
                  </a:txBody>
                  <a:tcPr marL="149425" marR="149425" marT="74700" marB="74700"/>
                </a:tc>
                <a:tc>
                  <a:txBody>
                    <a:bodyPr/>
                    <a:lstStyle/>
                    <a:p>
                      <a:pPr marL="0" marR="0" lvl="0" indent="0" algn="l" rtl="0">
                        <a:spcBef>
                          <a:spcPts val="0"/>
                        </a:spcBef>
                        <a:spcAft>
                          <a:spcPts val="0"/>
                        </a:spcAft>
                        <a:buNone/>
                      </a:pPr>
                      <a:r>
                        <a:rPr lang="en-US" sz="1800"/>
                        <a:t>83%</a:t>
                      </a:r>
                      <a:endParaRPr/>
                    </a:p>
                  </a:txBody>
                  <a:tcPr marL="149425" marR="149425" marT="74700" marB="74700"/>
                </a:tc>
                <a:tc>
                  <a:txBody>
                    <a:bodyPr/>
                    <a:lstStyle/>
                    <a:p>
                      <a:pPr marL="0" marR="0" lvl="0" indent="0" algn="l" rtl="0">
                        <a:spcBef>
                          <a:spcPts val="0"/>
                        </a:spcBef>
                        <a:spcAft>
                          <a:spcPts val="0"/>
                        </a:spcAft>
                        <a:buNone/>
                      </a:pPr>
                      <a:r>
                        <a:rPr lang="en-US" sz="1800"/>
                        <a:t>10%</a:t>
                      </a:r>
                      <a:endParaRPr/>
                    </a:p>
                  </a:txBody>
                  <a:tcPr marL="149425" marR="149425" marT="74700" marB="74700"/>
                </a:tc>
                <a:tc>
                  <a:txBody>
                    <a:bodyPr/>
                    <a:lstStyle/>
                    <a:p>
                      <a:pPr marL="0" marR="0" lvl="0" indent="0" algn="l" rtl="0">
                        <a:spcBef>
                          <a:spcPts val="0"/>
                        </a:spcBef>
                        <a:spcAft>
                          <a:spcPts val="0"/>
                        </a:spcAft>
                        <a:buNone/>
                      </a:pPr>
                      <a:r>
                        <a:rPr lang="en-US" sz="1800"/>
                        <a:t>5%</a:t>
                      </a:r>
                      <a:endParaRPr/>
                    </a:p>
                  </a:txBody>
                  <a:tcPr marL="149425" marR="149425" marT="74700" marB="74700"/>
                </a:tc>
                <a:tc>
                  <a:txBody>
                    <a:bodyPr/>
                    <a:lstStyle/>
                    <a:p>
                      <a:pPr marL="0" marR="0" lvl="0" indent="0" algn="l" rtl="0">
                        <a:spcBef>
                          <a:spcPts val="0"/>
                        </a:spcBef>
                        <a:spcAft>
                          <a:spcPts val="0"/>
                        </a:spcAft>
                        <a:buNone/>
                      </a:pPr>
                      <a:r>
                        <a:rPr lang="en-US" sz="1800"/>
                        <a:t>3%</a:t>
                      </a:r>
                      <a:endParaRPr/>
                    </a:p>
                  </a:txBody>
                  <a:tcPr marL="149425" marR="149425" marT="74700" marB="74700"/>
                </a:tc>
                <a:tc>
                  <a:txBody>
                    <a:bodyPr/>
                    <a:lstStyle/>
                    <a:p>
                      <a:pPr marL="0" marR="0" lvl="0" indent="0" algn="l" rtl="0">
                        <a:spcBef>
                          <a:spcPts val="0"/>
                        </a:spcBef>
                        <a:spcAft>
                          <a:spcPts val="0"/>
                        </a:spcAft>
                        <a:buNone/>
                      </a:pPr>
                      <a:r>
                        <a:rPr lang="en-US" sz="1800"/>
                        <a:t>4%</a:t>
                      </a:r>
                      <a:endParaRPr/>
                    </a:p>
                  </a:txBody>
                  <a:tcPr marL="149425" marR="149425" marT="74700" marB="74700"/>
                </a:tc>
              </a:tr>
              <a:tr h="740775">
                <a:tc>
                  <a:txBody>
                    <a:bodyPr/>
                    <a:lstStyle/>
                    <a:p>
                      <a:pPr marL="0" marR="0" lvl="0" indent="0" algn="l" rtl="0">
                        <a:spcBef>
                          <a:spcPts val="0"/>
                        </a:spcBef>
                        <a:spcAft>
                          <a:spcPts val="0"/>
                        </a:spcAft>
                        <a:buNone/>
                      </a:pPr>
                      <a:r>
                        <a:rPr lang="en-US" sz="1600" b="0" i="0" u="none" strike="noStrike">
                          <a:solidFill>
                            <a:schemeClr val="dk1"/>
                          </a:solidFill>
                          <a:latin typeface="Gill Sans"/>
                          <a:ea typeface="Gill Sans"/>
                          <a:cs typeface="Gill Sans"/>
                          <a:sym typeface="Gill Sans"/>
                        </a:rPr>
                        <a:t>It would be helpful to me if customers could check the products we have on hand without my assistance.</a:t>
                      </a:r>
                      <a:endParaRPr sz="1100"/>
                    </a:p>
                  </a:txBody>
                  <a:tcPr marL="149425" marR="149425" marT="74700" marB="74700"/>
                </a:tc>
                <a:tc>
                  <a:txBody>
                    <a:bodyPr/>
                    <a:lstStyle/>
                    <a:p>
                      <a:pPr marL="0" marR="0" lvl="0" indent="0" algn="l" rtl="0">
                        <a:spcBef>
                          <a:spcPts val="0"/>
                        </a:spcBef>
                        <a:spcAft>
                          <a:spcPts val="0"/>
                        </a:spcAft>
                        <a:buNone/>
                      </a:pPr>
                      <a:r>
                        <a:rPr lang="en-US" sz="1800"/>
                        <a:t>67%</a:t>
                      </a:r>
                      <a:endParaRPr/>
                    </a:p>
                  </a:txBody>
                  <a:tcPr marL="149425" marR="149425" marT="74700" marB="74700"/>
                </a:tc>
                <a:tc>
                  <a:txBody>
                    <a:bodyPr/>
                    <a:lstStyle/>
                    <a:p>
                      <a:pPr marL="0" marR="0" lvl="0" indent="0" algn="l" rtl="0">
                        <a:spcBef>
                          <a:spcPts val="0"/>
                        </a:spcBef>
                        <a:spcAft>
                          <a:spcPts val="0"/>
                        </a:spcAft>
                        <a:buNone/>
                      </a:pPr>
                      <a:r>
                        <a:rPr lang="en-US" sz="1800"/>
                        <a:t>23%</a:t>
                      </a:r>
                      <a:endParaRPr/>
                    </a:p>
                  </a:txBody>
                  <a:tcPr marL="149425" marR="149425" marT="74700" marB="74700"/>
                </a:tc>
                <a:tc>
                  <a:txBody>
                    <a:bodyPr/>
                    <a:lstStyle/>
                    <a:p>
                      <a:pPr marL="0" marR="0" lvl="0" indent="0" algn="l" rtl="0">
                        <a:spcBef>
                          <a:spcPts val="0"/>
                        </a:spcBef>
                        <a:spcAft>
                          <a:spcPts val="0"/>
                        </a:spcAft>
                        <a:buNone/>
                      </a:pPr>
                      <a:r>
                        <a:rPr lang="en-US" sz="1800"/>
                        <a:t>4%</a:t>
                      </a:r>
                      <a:endParaRPr/>
                    </a:p>
                  </a:txBody>
                  <a:tcPr marL="149425" marR="149425" marT="74700" marB="74700"/>
                </a:tc>
                <a:tc>
                  <a:txBody>
                    <a:bodyPr/>
                    <a:lstStyle/>
                    <a:p>
                      <a:pPr marL="0" marR="0" lvl="0" indent="0" algn="l" rtl="0">
                        <a:spcBef>
                          <a:spcPts val="0"/>
                        </a:spcBef>
                        <a:spcAft>
                          <a:spcPts val="0"/>
                        </a:spcAft>
                        <a:buNone/>
                      </a:pPr>
                      <a:r>
                        <a:rPr lang="en-US" sz="1800"/>
                        <a:t>4%</a:t>
                      </a:r>
                      <a:endParaRPr/>
                    </a:p>
                  </a:txBody>
                  <a:tcPr marL="149425" marR="149425" marT="74700" marB="74700"/>
                </a:tc>
                <a:tc>
                  <a:txBody>
                    <a:bodyPr/>
                    <a:lstStyle/>
                    <a:p>
                      <a:pPr marL="0" marR="0" lvl="0" indent="0" algn="l" rtl="0">
                        <a:spcBef>
                          <a:spcPts val="0"/>
                        </a:spcBef>
                        <a:spcAft>
                          <a:spcPts val="0"/>
                        </a:spcAft>
                        <a:buNone/>
                      </a:pPr>
                      <a:r>
                        <a:rPr lang="en-US" sz="1800"/>
                        <a:t>2%</a:t>
                      </a:r>
                      <a:endParaRPr/>
                    </a:p>
                  </a:txBody>
                  <a:tcPr marL="149425" marR="149425" marT="74700" marB="74700"/>
                </a:tc>
              </a:tr>
              <a:tr h="740775">
                <a:tc>
                  <a:txBody>
                    <a:bodyPr/>
                    <a:lstStyle/>
                    <a:p>
                      <a:pPr marL="0" marR="0" lvl="0" indent="0" algn="l" rtl="0">
                        <a:spcBef>
                          <a:spcPts val="0"/>
                        </a:spcBef>
                        <a:spcAft>
                          <a:spcPts val="0"/>
                        </a:spcAft>
                        <a:buNone/>
                      </a:pPr>
                      <a:r>
                        <a:rPr lang="en-US" sz="1600" b="0" i="0" u="none" strike="noStrike">
                          <a:solidFill>
                            <a:schemeClr val="dk1"/>
                          </a:solidFill>
                          <a:latin typeface="Gill Sans"/>
                          <a:ea typeface="Gill Sans"/>
                          <a:cs typeface="Gill Sans"/>
                          <a:sym typeface="Gill Sans"/>
                        </a:rPr>
                        <a:t>It would be helpful to me if customers could retrieve information about variations and availability of a product without my assistance.</a:t>
                      </a:r>
                      <a:endParaRPr sz="1100"/>
                    </a:p>
                  </a:txBody>
                  <a:tcPr marL="149425" marR="149425" marT="74700" marB="74700"/>
                </a:tc>
                <a:tc>
                  <a:txBody>
                    <a:bodyPr/>
                    <a:lstStyle/>
                    <a:p>
                      <a:pPr marL="0" marR="0" lvl="0" indent="0" algn="l" rtl="0">
                        <a:spcBef>
                          <a:spcPts val="0"/>
                        </a:spcBef>
                        <a:spcAft>
                          <a:spcPts val="0"/>
                        </a:spcAft>
                        <a:buNone/>
                      </a:pPr>
                      <a:r>
                        <a:rPr lang="en-US" sz="1800"/>
                        <a:t>85%</a:t>
                      </a:r>
                      <a:endParaRPr/>
                    </a:p>
                  </a:txBody>
                  <a:tcPr marL="149425" marR="149425" marT="74700" marB="74700"/>
                </a:tc>
                <a:tc>
                  <a:txBody>
                    <a:bodyPr/>
                    <a:lstStyle/>
                    <a:p>
                      <a:pPr marL="0" marR="0" lvl="0" indent="0" algn="l" rtl="0">
                        <a:spcBef>
                          <a:spcPts val="0"/>
                        </a:spcBef>
                        <a:spcAft>
                          <a:spcPts val="0"/>
                        </a:spcAft>
                        <a:buNone/>
                      </a:pPr>
                      <a:r>
                        <a:rPr lang="en-US" sz="1800"/>
                        <a:t>10%</a:t>
                      </a:r>
                      <a:endParaRPr/>
                    </a:p>
                  </a:txBody>
                  <a:tcPr marL="149425" marR="149425" marT="74700" marB="74700"/>
                </a:tc>
                <a:tc>
                  <a:txBody>
                    <a:bodyPr/>
                    <a:lstStyle/>
                    <a:p>
                      <a:pPr marL="0" marR="0" lvl="0" indent="0" algn="l" rtl="0">
                        <a:spcBef>
                          <a:spcPts val="0"/>
                        </a:spcBef>
                        <a:spcAft>
                          <a:spcPts val="0"/>
                        </a:spcAft>
                        <a:buNone/>
                      </a:pPr>
                      <a:r>
                        <a:rPr lang="en-US" sz="1800"/>
                        <a:t>3%</a:t>
                      </a:r>
                      <a:endParaRPr/>
                    </a:p>
                  </a:txBody>
                  <a:tcPr marL="149425" marR="149425" marT="74700" marB="74700"/>
                </a:tc>
                <a:tc>
                  <a:txBody>
                    <a:bodyPr/>
                    <a:lstStyle/>
                    <a:p>
                      <a:pPr marL="0" marR="0" lvl="0" indent="0" algn="l" rtl="0">
                        <a:spcBef>
                          <a:spcPts val="0"/>
                        </a:spcBef>
                        <a:spcAft>
                          <a:spcPts val="0"/>
                        </a:spcAft>
                        <a:buNone/>
                      </a:pPr>
                      <a:r>
                        <a:rPr lang="en-US" sz="1800"/>
                        <a:t>0%</a:t>
                      </a:r>
                      <a:endParaRPr/>
                    </a:p>
                  </a:txBody>
                  <a:tcPr marL="149425" marR="149425" marT="74700" marB="74700"/>
                </a:tc>
                <a:tc>
                  <a:txBody>
                    <a:bodyPr/>
                    <a:lstStyle/>
                    <a:p>
                      <a:pPr marL="0" marR="0" lvl="0" indent="0" algn="l" rtl="0">
                        <a:spcBef>
                          <a:spcPts val="0"/>
                        </a:spcBef>
                        <a:spcAft>
                          <a:spcPts val="0"/>
                        </a:spcAft>
                        <a:buNone/>
                      </a:pPr>
                      <a:r>
                        <a:rPr lang="en-US" sz="1800"/>
                        <a:t>2%</a:t>
                      </a:r>
                      <a:endParaRPr/>
                    </a:p>
                  </a:txBody>
                  <a:tcPr marL="149425" marR="149425" marT="74700" marB="74700"/>
                </a:tc>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2"/>
        <p:cNvGrpSpPr/>
        <p:nvPr/>
      </p:nvGrpSpPr>
      <p:grpSpPr>
        <a:xfrm>
          <a:off x="0" y="0"/>
          <a:ext cx="0" cy="0"/>
          <a:chOff x="0" y="0"/>
          <a:chExt cx="0" cy="0"/>
        </a:xfrm>
      </p:grpSpPr>
      <p:sp>
        <p:nvSpPr>
          <p:cNvPr id="173" name="Google Shape;173;p21"/>
          <p:cNvSpPr txBox="1">
            <a:spLocks noGrp="1"/>
          </p:cNvSpPr>
          <p:nvPr>
            <p:ph type="title"/>
          </p:nvPr>
        </p:nvSpPr>
        <p:spPr>
          <a:xfrm>
            <a:off x="1251678" y="382385"/>
            <a:ext cx="10178322" cy="149213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2"/>
              </a:buClr>
              <a:buSzPts val="5100"/>
              <a:buFont typeface="Impact"/>
              <a:buNone/>
            </a:pPr>
            <a:r>
              <a:rPr lang="en-US"/>
              <a:t>QUANTITATIVE DATA: CUSTOMERS</a:t>
            </a:r>
            <a:endParaRPr/>
          </a:p>
        </p:txBody>
      </p:sp>
      <p:graphicFrame>
        <p:nvGraphicFramePr>
          <p:cNvPr id="174" name="Google Shape;174;p21"/>
          <p:cNvGraphicFramePr/>
          <p:nvPr/>
        </p:nvGraphicFramePr>
        <p:xfrm>
          <a:off x="1250950" y="2067339"/>
          <a:ext cx="10179025" cy="4455635"/>
        </p:xfrm>
        <a:graphic>
          <a:graphicData uri="http://schemas.openxmlformats.org/drawingml/2006/table">
            <a:tbl>
              <a:tblPr firstRow="1" bandRow="1">
                <a:noFill/>
                <a:tableStyleId>{AC85F59A-CF59-43EC-9D2F-9E1F7059A27E}</a:tableStyleId>
              </a:tblPr>
              <a:tblGrid>
                <a:gridCol w="2487250"/>
                <a:gridCol w="1420025"/>
                <a:gridCol w="1554550"/>
                <a:gridCol w="1634750"/>
                <a:gridCol w="1541225"/>
                <a:gridCol w="1541225"/>
              </a:tblGrid>
              <a:tr h="785125">
                <a:tc>
                  <a:txBody>
                    <a:bodyPr/>
                    <a:lstStyle/>
                    <a:p>
                      <a:pPr marL="0" marR="0" lvl="0" indent="0" algn="l" rtl="0">
                        <a:spcBef>
                          <a:spcPts val="0"/>
                        </a:spcBef>
                        <a:spcAft>
                          <a:spcPts val="0"/>
                        </a:spcAft>
                        <a:buNone/>
                      </a:pPr>
                      <a:r>
                        <a:rPr lang="en-US" sz="1800"/>
                        <a:t>Question</a:t>
                      </a:r>
                      <a:endParaRPr/>
                    </a:p>
                  </a:txBody>
                  <a:tcPr marL="104600" marR="104600" marT="52300" marB="52300"/>
                </a:tc>
                <a:tc>
                  <a:txBody>
                    <a:bodyPr/>
                    <a:lstStyle/>
                    <a:p>
                      <a:pPr marL="0" marR="0" lvl="0" indent="0" algn="l" rtl="0">
                        <a:spcBef>
                          <a:spcPts val="0"/>
                        </a:spcBef>
                        <a:spcAft>
                          <a:spcPts val="0"/>
                        </a:spcAft>
                        <a:buNone/>
                      </a:pPr>
                      <a:r>
                        <a:rPr lang="en-US" sz="1800"/>
                        <a:t>Strongly Agree</a:t>
                      </a:r>
                      <a:endParaRPr/>
                    </a:p>
                  </a:txBody>
                  <a:tcPr marL="104600" marR="104600" marT="52300" marB="52300"/>
                </a:tc>
                <a:tc>
                  <a:txBody>
                    <a:bodyPr/>
                    <a:lstStyle/>
                    <a:p>
                      <a:pPr marL="0" marR="0" lvl="0" indent="0" algn="l" rtl="0">
                        <a:spcBef>
                          <a:spcPts val="0"/>
                        </a:spcBef>
                        <a:spcAft>
                          <a:spcPts val="0"/>
                        </a:spcAft>
                        <a:buNone/>
                      </a:pPr>
                      <a:r>
                        <a:rPr lang="en-US" sz="1800"/>
                        <a:t>Somewhat Agree</a:t>
                      </a:r>
                      <a:endParaRPr/>
                    </a:p>
                  </a:txBody>
                  <a:tcPr marL="104600" marR="104600" marT="52300" marB="52300"/>
                </a:tc>
                <a:tc>
                  <a:txBody>
                    <a:bodyPr/>
                    <a:lstStyle/>
                    <a:p>
                      <a:pPr marL="0" marR="0" lvl="0" indent="0" algn="l" rtl="0">
                        <a:spcBef>
                          <a:spcPts val="0"/>
                        </a:spcBef>
                        <a:spcAft>
                          <a:spcPts val="0"/>
                        </a:spcAft>
                        <a:buNone/>
                      </a:pPr>
                      <a:r>
                        <a:rPr lang="en-US" sz="1800"/>
                        <a:t>No Opinion</a:t>
                      </a:r>
                      <a:endParaRPr/>
                    </a:p>
                  </a:txBody>
                  <a:tcPr marL="104600" marR="104600" marT="52300" marB="52300"/>
                </a:tc>
                <a:tc>
                  <a:txBody>
                    <a:bodyPr/>
                    <a:lstStyle/>
                    <a:p>
                      <a:pPr marL="0" marR="0" lvl="0" indent="0" algn="l" rtl="0">
                        <a:spcBef>
                          <a:spcPts val="0"/>
                        </a:spcBef>
                        <a:spcAft>
                          <a:spcPts val="0"/>
                        </a:spcAft>
                        <a:buNone/>
                      </a:pPr>
                      <a:r>
                        <a:rPr lang="en-US" sz="1800"/>
                        <a:t>Somewhat Disagree</a:t>
                      </a:r>
                      <a:endParaRPr/>
                    </a:p>
                  </a:txBody>
                  <a:tcPr marL="104600" marR="104600" marT="52300" marB="52300"/>
                </a:tc>
                <a:tc>
                  <a:txBody>
                    <a:bodyPr/>
                    <a:lstStyle/>
                    <a:p>
                      <a:pPr marL="0" marR="0" lvl="0" indent="0" algn="l" rtl="0">
                        <a:spcBef>
                          <a:spcPts val="0"/>
                        </a:spcBef>
                        <a:spcAft>
                          <a:spcPts val="0"/>
                        </a:spcAft>
                        <a:buNone/>
                      </a:pPr>
                      <a:r>
                        <a:rPr lang="en-US" sz="1800"/>
                        <a:t>Strongly Disagree</a:t>
                      </a:r>
                      <a:endParaRPr/>
                    </a:p>
                  </a:txBody>
                  <a:tcPr marL="104600" marR="104600" marT="52300" marB="52300"/>
                </a:tc>
              </a:tr>
              <a:tr h="888750">
                <a:tc>
                  <a:txBody>
                    <a:bodyPr/>
                    <a:lstStyle/>
                    <a:p>
                      <a:pPr marL="0" marR="0" lvl="0" indent="0" algn="l" rtl="0">
                        <a:spcBef>
                          <a:spcPts val="0"/>
                        </a:spcBef>
                        <a:spcAft>
                          <a:spcPts val="0"/>
                        </a:spcAft>
                        <a:buNone/>
                      </a:pPr>
                      <a:r>
                        <a:rPr lang="en-US" sz="1800" b="0" i="0" u="none" strike="noStrike">
                          <a:solidFill>
                            <a:schemeClr val="dk1"/>
                          </a:solidFill>
                          <a:latin typeface="Gill Sans"/>
                          <a:ea typeface="Gill Sans"/>
                          <a:cs typeface="Gill Sans"/>
                          <a:sym typeface="Gill Sans"/>
                        </a:rPr>
                        <a:t>I spend a lot of time waiting for a store associate to help me.</a:t>
                      </a:r>
                      <a:endParaRPr sz="1600"/>
                    </a:p>
                  </a:txBody>
                  <a:tcPr marL="104600" marR="104600" marT="52300" marB="52300"/>
                </a:tc>
                <a:tc>
                  <a:txBody>
                    <a:bodyPr/>
                    <a:lstStyle/>
                    <a:p>
                      <a:pPr marL="0" marR="0" lvl="0" indent="0" algn="l" rtl="0">
                        <a:spcBef>
                          <a:spcPts val="0"/>
                        </a:spcBef>
                        <a:spcAft>
                          <a:spcPts val="0"/>
                        </a:spcAft>
                        <a:buNone/>
                      </a:pPr>
                      <a:r>
                        <a:rPr lang="en-US" sz="1800"/>
                        <a:t>80%</a:t>
                      </a:r>
                      <a:endParaRPr/>
                    </a:p>
                  </a:txBody>
                  <a:tcPr marL="104600" marR="104600" marT="52300" marB="52300"/>
                </a:tc>
                <a:tc>
                  <a:txBody>
                    <a:bodyPr/>
                    <a:lstStyle/>
                    <a:p>
                      <a:pPr marL="0" marR="0" lvl="0" indent="0" algn="l" rtl="0">
                        <a:spcBef>
                          <a:spcPts val="0"/>
                        </a:spcBef>
                        <a:spcAft>
                          <a:spcPts val="0"/>
                        </a:spcAft>
                        <a:buNone/>
                      </a:pPr>
                      <a:r>
                        <a:rPr lang="en-US" sz="1800"/>
                        <a:t>5%</a:t>
                      </a:r>
                      <a:endParaRPr/>
                    </a:p>
                  </a:txBody>
                  <a:tcPr marL="104600" marR="104600" marT="52300" marB="52300"/>
                </a:tc>
                <a:tc>
                  <a:txBody>
                    <a:bodyPr/>
                    <a:lstStyle/>
                    <a:p>
                      <a:pPr marL="0" marR="0" lvl="0" indent="0" algn="l" rtl="0">
                        <a:spcBef>
                          <a:spcPts val="0"/>
                        </a:spcBef>
                        <a:spcAft>
                          <a:spcPts val="0"/>
                        </a:spcAft>
                        <a:buNone/>
                      </a:pPr>
                      <a:r>
                        <a:rPr lang="en-US" sz="1800"/>
                        <a:t>5%</a:t>
                      </a:r>
                      <a:endParaRPr/>
                    </a:p>
                  </a:txBody>
                  <a:tcPr marL="104600" marR="104600" marT="52300" marB="52300"/>
                </a:tc>
                <a:tc>
                  <a:txBody>
                    <a:bodyPr/>
                    <a:lstStyle/>
                    <a:p>
                      <a:pPr marL="0" marR="0" lvl="0" indent="0" algn="l" rtl="0">
                        <a:spcBef>
                          <a:spcPts val="0"/>
                        </a:spcBef>
                        <a:spcAft>
                          <a:spcPts val="0"/>
                        </a:spcAft>
                        <a:buNone/>
                      </a:pPr>
                      <a:r>
                        <a:rPr lang="en-US" sz="1800"/>
                        <a:t>10%</a:t>
                      </a:r>
                      <a:endParaRPr/>
                    </a:p>
                  </a:txBody>
                  <a:tcPr marL="104600" marR="104600" marT="52300" marB="52300"/>
                </a:tc>
                <a:tc>
                  <a:txBody>
                    <a:bodyPr/>
                    <a:lstStyle/>
                    <a:p>
                      <a:pPr marL="0" marR="0" lvl="0" indent="0" algn="l" rtl="0">
                        <a:spcBef>
                          <a:spcPts val="0"/>
                        </a:spcBef>
                        <a:spcAft>
                          <a:spcPts val="0"/>
                        </a:spcAft>
                        <a:buNone/>
                      </a:pPr>
                      <a:r>
                        <a:rPr lang="en-US" sz="1800"/>
                        <a:t>0%</a:t>
                      </a:r>
                      <a:endParaRPr/>
                    </a:p>
                  </a:txBody>
                  <a:tcPr marL="104600" marR="104600" marT="52300" marB="52300"/>
                </a:tc>
              </a:tr>
              <a:tr h="1241175">
                <a:tc>
                  <a:txBody>
                    <a:bodyPr/>
                    <a:lstStyle/>
                    <a:p>
                      <a:pPr marL="0" marR="0" lvl="0" indent="0" algn="l" rtl="0">
                        <a:spcBef>
                          <a:spcPts val="0"/>
                        </a:spcBef>
                        <a:spcAft>
                          <a:spcPts val="0"/>
                        </a:spcAft>
                        <a:buNone/>
                      </a:pPr>
                      <a:r>
                        <a:rPr lang="en-US" sz="1800" b="0" i="0" u="none" strike="noStrike">
                          <a:solidFill>
                            <a:schemeClr val="dk1"/>
                          </a:solidFill>
                          <a:latin typeface="Gill Sans"/>
                          <a:ea typeface="Gill Sans"/>
                          <a:cs typeface="Gill Sans"/>
                          <a:sym typeface="Gill Sans"/>
                        </a:rPr>
                        <a:t>Sometimes I go to a store and they don’t have what I want in stock.</a:t>
                      </a:r>
                      <a:endParaRPr sz="1600"/>
                    </a:p>
                  </a:txBody>
                  <a:tcPr marL="104600" marR="104600" marT="52300" marB="52300"/>
                </a:tc>
                <a:tc>
                  <a:txBody>
                    <a:bodyPr/>
                    <a:lstStyle/>
                    <a:p>
                      <a:pPr marL="0" marR="0" lvl="0" indent="0" algn="l" rtl="0">
                        <a:spcBef>
                          <a:spcPts val="0"/>
                        </a:spcBef>
                        <a:spcAft>
                          <a:spcPts val="0"/>
                        </a:spcAft>
                        <a:buNone/>
                      </a:pPr>
                      <a:r>
                        <a:rPr lang="en-US" sz="1800"/>
                        <a:t>63%</a:t>
                      </a:r>
                      <a:endParaRPr/>
                    </a:p>
                  </a:txBody>
                  <a:tcPr marL="104600" marR="104600" marT="52300" marB="52300"/>
                </a:tc>
                <a:tc>
                  <a:txBody>
                    <a:bodyPr/>
                    <a:lstStyle/>
                    <a:p>
                      <a:pPr marL="0" marR="0" lvl="0" indent="0" algn="l" rtl="0">
                        <a:spcBef>
                          <a:spcPts val="0"/>
                        </a:spcBef>
                        <a:spcAft>
                          <a:spcPts val="0"/>
                        </a:spcAft>
                        <a:buNone/>
                      </a:pPr>
                      <a:r>
                        <a:rPr lang="en-US" sz="1800"/>
                        <a:t>24%</a:t>
                      </a:r>
                      <a:endParaRPr/>
                    </a:p>
                  </a:txBody>
                  <a:tcPr marL="104600" marR="104600" marT="52300" marB="52300"/>
                </a:tc>
                <a:tc>
                  <a:txBody>
                    <a:bodyPr/>
                    <a:lstStyle/>
                    <a:p>
                      <a:pPr marL="0" marR="0" lvl="0" indent="0" algn="l" rtl="0">
                        <a:spcBef>
                          <a:spcPts val="0"/>
                        </a:spcBef>
                        <a:spcAft>
                          <a:spcPts val="0"/>
                        </a:spcAft>
                        <a:buNone/>
                      </a:pPr>
                      <a:r>
                        <a:rPr lang="en-US" sz="1800"/>
                        <a:t>4%</a:t>
                      </a:r>
                      <a:endParaRPr/>
                    </a:p>
                  </a:txBody>
                  <a:tcPr marL="104600" marR="104600" marT="52300" marB="52300"/>
                </a:tc>
                <a:tc>
                  <a:txBody>
                    <a:bodyPr/>
                    <a:lstStyle/>
                    <a:p>
                      <a:pPr marL="0" marR="0" lvl="0" indent="0" algn="l" rtl="0">
                        <a:spcBef>
                          <a:spcPts val="0"/>
                        </a:spcBef>
                        <a:spcAft>
                          <a:spcPts val="0"/>
                        </a:spcAft>
                        <a:buNone/>
                      </a:pPr>
                      <a:r>
                        <a:rPr lang="en-US" sz="1800"/>
                        <a:t>4%</a:t>
                      </a:r>
                      <a:endParaRPr/>
                    </a:p>
                  </a:txBody>
                  <a:tcPr marL="104600" marR="104600" marT="52300" marB="52300"/>
                </a:tc>
                <a:tc>
                  <a:txBody>
                    <a:bodyPr/>
                    <a:lstStyle/>
                    <a:p>
                      <a:pPr marL="0" marR="0" lvl="0" indent="0" algn="l" rtl="0">
                        <a:spcBef>
                          <a:spcPts val="0"/>
                        </a:spcBef>
                        <a:spcAft>
                          <a:spcPts val="0"/>
                        </a:spcAft>
                        <a:buNone/>
                      </a:pPr>
                      <a:r>
                        <a:rPr lang="en-US" sz="1800"/>
                        <a:t>5%</a:t>
                      </a:r>
                      <a:endParaRPr/>
                    </a:p>
                  </a:txBody>
                  <a:tcPr marL="104600" marR="104600" marT="52300" marB="52300"/>
                </a:tc>
              </a:tr>
              <a:tr h="1501775">
                <a:tc>
                  <a:txBody>
                    <a:bodyPr/>
                    <a:lstStyle/>
                    <a:p>
                      <a:pPr marL="0" marR="0" lvl="0" indent="0" algn="l" rtl="0">
                        <a:spcBef>
                          <a:spcPts val="0"/>
                        </a:spcBef>
                        <a:spcAft>
                          <a:spcPts val="0"/>
                        </a:spcAft>
                        <a:buNone/>
                      </a:pPr>
                      <a:r>
                        <a:rPr lang="en-US" sz="1800" b="0" i="0" u="none" strike="noStrike">
                          <a:solidFill>
                            <a:schemeClr val="dk1"/>
                          </a:solidFill>
                          <a:latin typeface="Gill Sans"/>
                          <a:ea typeface="Gill Sans"/>
                          <a:cs typeface="Gill Sans"/>
                          <a:sym typeface="Gill Sans"/>
                        </a:rPr>
                        <a:t>Sometimes I wait a long time for an associate’s assistance for a simple question.</a:t>
                      </a:r>
                      <a:endParaRPr sz="1600"/>
                    </a:p>
                  </a:txBody>
                  <a:tcPr marL="104600" marR="104600" marT="52300" marB="52300"/>
                </a:tc>
                <a:tc>
                  <a:txBody>
                    <a:bodyPr/>
                    <a:lstStyle/>
                    <a:p>
                      <a:pPr marL="0" marR="0" lvl="0" indent="0" algn="l" rtl="0">
                        <a:spcBef>
                          <a:spcPts val="0"/>
                        </a:spcBef>
                        <a:spcAft>
                          <a:spcPts val="0"/>
                        </a:spcAft>
                        <a:buNone/>
                      </a:pPr>
                      <a:r>
                        <a:rPr lang="en-US" sz="1800"/>
                        <a:t>74%</a:t>
                      </a:r>
                      <a:endParaRPr/>
                    </a:p>
                  </a:txBody>
                  <a:tcPr marL="104600" marR="104600" marT="52300" marB="52300"/>
                </a:tc>
                <a:tc>
                  <a:txBody>
                    <a:bodyPr/>
                    <a:lstStyle/>
                    <a:p>
                      <a:pPr marL="0" marR="0" lvl="0" indent="0" algn="l" rtl="0">
                        <a:spcBef>
                          <a:spcPts val="0"/>
                        </a:spcBef>
                        <a:spcAft>
                          <a:spcPts val="0"/>
                        </a:spcAft>
                        <a:buNone/>
                      </a:pPr>
                      <a:r>
                        <a:rPr lang="en-US" sz="1800"/>
                        <a:t>10%</a:t>
                      </a:r>
                      <a:endParaRPr/>
                    </a:p>
                  </a:txBody>
                  <a:tcPr marL="104600" marR="104600" marT="52300" marB="52300"/>
                </a:tc>
                <a:tc>
                  <a:txBody>
                    <a:bodyPr/>
                    <a:lstStyle/>
                    <a:p>
                      <a:pPr marL="0" marR="0" lvl="0" indent="0" algn="l" rtl="0">
                        <a:spcBef>
                          <a:spcPts val="0"/>
                        </a:spcBef>
                        <a:spcAft>
                          <a:spcPts val="0"/>
                        </a:spcAft>
                        <a:buNone/>
                      </a:pPr>
                      <a:r>
                        <a:rPr lang="en-US" sz="1800"/>
                        <a:t>6%</a:t>
                      </a:r>
                      <a:endParaRPr/>
                    </a:p>
                  </a:txBody>
                  <a:tcPr marL="104600" marR="104600" marT="52300" marB="52300"/>
                </a:tc>
                <a:tc>
                  <a:txBody>
                    <a:bodyPr/>
                    <a:lstStyle/>
                    <a:p>
                      <a:pPr marL="0" marR="0" lvl="0" indent="0" algn="l" rtl="0">
                        <a:spcBef>
                          <a:spcPts val="0"/>
                        </a:spcBef>
                        <a:spcAft>
                          <a:spcPts val="0"/>
                        </a:spcAft>
                        <a:buNone/>
                      </a:pPr>
                      <a:r>
                        <a:rPr lang="en-US" sz="1800"/>
                        <a:t>5%</a:t>
                      </a:r>
                      <a:endParaRPr/>
                    </a:p>
                  </a:txBody>
                  <a:tcPr marL="104600" marR="104600" marT="52300" marB="52300"/>
                </a:tc>
                <a:tc>
                  <a:txBody>
                    <a:bodyPr/>
                    <a:lstStyle/>
                    <a:p>
                      <a:pPr marL="0" marR="0" lvl="0" indent="0" algn="l" rtl="0">
                        <a:spcBef>
                          <a:spcPts val="0"/>
                        </a:spcBef>
                        <a:spcAft>
                          <a:spcPts val="0"/>
                        </a:spcAft>
                        <a:buNone/>
                      </a:pPr>
                      <a:r>
                        <a:rPr lang="en-US" sz="1800"/>
                        <a:t>5%</a:t>
                      </a:r>
                      <a:endParaRPr/>
                    </a:p>
                  </a:txBody>
                  <a:tcPr marL="104600" marR="104600" marT="52300" marB="52300"/>
                </a:tc>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Badge">
  <a:themeElements>
    <a:clrScheme name="Badge">
      <a:dk1>
        <a:srgbClr val="000000"/>
      </a:dk1>
      <a:lt1>
        <a:srgbClr val="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1607</Words>
  <Application>Microsoft Office PowerPoint</Application>
  <PresentationFormat>Widescreen</PresentationFormat>
  <Paragraphs>187</Paragraphs>
  <Slides>19</Slides>
  <Notes>19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Gill Sans</vt:lpstr>
      <vt:lpstr>Impact</vt:lpstr>
      <vt:lpstr>Arial</vt:lpstr>
      <vt:lpstr>Gill Sans MT</vt:lpstr>
      <vt:lpstr>Noto Sans Symbols</vt:lpstr>
      <vt:lpstr>Badge</vt:lpstr>
      <vt:lpstr>RETAIL ALERT</vt:lpstr>
      <vt:lpstr>WHO ARE WE?</vt:lpstr>
      <vt:lpstr>WHO ARE YOU?</vt:lpstr>
      <vt:lpstr>THE PROBLEM FOR BUSINESSES</vt:lpstr>
      <vt:lpstr>THE PROBLEM FOR CONSUMERS</vt:lpstr>
      <vt:lpstr>INTERVIEWS FROM RETAILERS</vt:lpstr>
      <vt:lpstr>INTERVIEWS FROM CUSTOMERS</vt:lpstr>
      <vt:lpstr>QUANTITATIVE DATA: RETAILERS</vt:lpstr>
      <vt:lpstr>QUANTITATIVE DATA: CUSTOMERS</vt:lpstr>
      <vt:lpstr>THE SOLUTION: RETAIL ALERT</vt:lpstr>
      <vt:lpstr>HOW WILL RETAIL ALERT MAKE MONEY?</vt:lpstr>
      <vt:lpstr>IN DEPTH</vt:lpstr>
      <vt:lpstr>WHAT DOES OUR APP DO?</vt:lpstr>
      <vt:lpstr>CUSTOMER MANAGEMENT</vt:lpstr>
      <vt:lpstr>PRODUCT INFORMATION LOOKUP</vt:lpstr>
      <vt:lpstr>Prototype Video Walkthrough</vt:lpstr>
      <vt:lpstr>PowerPoint Presentation</vt:lpstr>
      <vt:lpstr>OTHER FEATURES (in development)</vt:lpstr>
      <vt:lpstr>Next Steps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RETAIL ALERT</dc:title>
  <cp:lastModifiedBy>bboss</cp:lastModifiedBy>
  <cp:revision>3</cp:revision>
  <dcterms:modified xsi:type="dcterms:W3CDTF">2019-12-15T19:08:58Z</dcterms:modified>
</cp:coreProperties>
</file>